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7"/>
  </p:notesMasterIdLst>
  <p:sldIdLst>
    <p:sldId id="379" r:id="rId2"/>
    <p:sldId id="298" r:id="rId3"/>
    <p:sldId id="302" r:id="rId4"/>
    <p:sldId id="382" r:id="rId5"/>
    <p:sldId id="259" r:id="rId6"/>
    <p:sldId id="383" r:id="rId7"/>
    <p:sldId id="384" r:id="rId8"/>
    <p:sldId id="386" r:id="rId9"/>
    <p:sldId id="385" r:id="rId10"/>
    <p:sldId id="311" r:id="rId11"/>
    <p:sldId id="387" r:id="rId12"/>
    <p:sldId id="381" r:id="rId13"/>
    <p:sldId id="388" r:id="rId14"/>
    <p:sldId id="390" r:id="rId15"/>
    <p:sldId id="389"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zel Altundal" initials="HA" lastIdx="1" clrIdx="0">
    <p:extLst>
      <p:ext uri="{19B8F6BF-5375-455C-9EA6-DF929625EA0E}">
        <p15:presenceInfo xmlns:p15="http://schemas.microsoft.com/office/powerpoint/2012/main" userId="2e6c391ec3d6f1a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3368"/>
    <a:srgbClr val="33CC33"/>
    <a:srgbClr val="0033CC"/>
    <a:srgbClr val="99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019F13-93DF-4209-8079-3FE3DE7665FE}" v="6" dt="2020-05-03T10:07:54.41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198" autoAdjust="0"/>
  </p:normalViewPr>
  <p:slideViewPr>
    <p:cSldViewPr snapToGrid="0">
      <p:cViewPr varScale="1">
        <p:scale>
          <a:sx n="98" d="100"/>
          <a:sy n="98" d="100"/>
        </p:scale>
        <p:origin x="103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 Lambert" userId="e003d3c40ebc6dfa" providerId="LiveId" clId="{0A019F13-93DF-4209-8079-3FE3DE7665FE}"/>
    <pc:docChg chg="custSel addSld modSld">
      <pc:chgData name="Chris Lambert" userId="e003d3c40ebc6dfa" providerId="LiveId" clId="{0A019F13-93DF-4209-8079-3FE3DE7665FE}" dt="2020-05-03T10:08:58.274" v="3505" actId="20577"/>
      <pc:docMkLst>
        <pc:docMk/>
      </pc:docMkLst>
      <pc:sldChg chg="modSp mod">
        <pc:chgData name="Chris Lambert" userId="e003d3c40ebc6dfa" providerId="LiveId" clId="{0A019F13-93DF-4209-8079-3FE3DE7665FE}" dt="2020-05-03T09:33:45.351" v="54" actId="20577"/>
        <pc:sldMkLst>
          <pc:docMk/>
          <pc:sldMk cId="647283372" sldId="298"/>
        </pc:sldMkLst>
        <pc:spChg chg="mod">
          <ac:chgData name="Chris Lambert" userId="e003d3c40ebc6dfa" providerId="LiveId" clId="{0A019F13-93DF-4209-8079-3FE3DE7665FE}" dt="2020-05-03T09:33:45.351" v="54" actId="20577"/>
          <ac:spMkLst>
            <pc:docMk/>
            <pc:sldMk cId="647283372" sldId="298"/>
            <ac:spMk id="3" creationId="{BA95A8B3-17F9-4682-9BB7-D90642CB5C69}"/>
          </ac:spMkLst>
        </pc:spChg>
      </pc:sldChg>
      <pc:sldChg chg="modSp new mod">
        <pc:chgData name="Chris Lambert" userId="e003d3c40ebc6dfa" providerId="LiveId" clId="{0A019F13-93DF-4209-8079-3FE3DE7665FE}" dt="2020-05-03T10:00:53.738" v="2907" actId="313"/>
        <pc:sldMkLst>
          <pc:docMk/>
          <pc:sldMk cId="3013644063" sldId="380"/>
        </pc:sldMkLst>
        <pc:spChg chg="mod">
          <ac:chgData name="Chris Lambert" userId="e003d3c40ebc6dfa" providerId="LiveId" clId="{0A019F13-93DF-4209-8079-3FE3DE7665FE}" dt="2020-05-03T09:58:19.683" v="2543" actId="20577"/>
          <ac:spMkLst>
            <pc:docMk/>
            <pc:sldMk cId="3013644063" sldId="380"/>
            <ac:spMk id="2" creationId="{03A96FF4-7BFD-4726-98BE-F6DA8718DD20}"/>
          </ac:spMkLst>
        </pc:spChg>
        <pc:spChg chg="mod">
          <ac:chgData name="Chris Lambert" userId="e003d3c40ebc6dfa" providerId="LiveId" clId="{0A019F13-93DF-4209-8079-3FE3DE7665FE}" dt="2020-05-03T10:00:53.738" v="2907" actId="313"/>
          <ac:spMkLst>
            <pc:docMk/>
            <pc:sldMk cId="3013644063" sldId="380"/>
            <ac:spMk id="3" creationId="{B544C580-8A08-4DED-8191-D2E446D2471E}"/>
          </ac:spMkLst>
        </pc:spChg>
      </pc:sldChg>
      <pc:sldChg chg="addSp delSp modSp new mod">
        <pc:chgData name="Chris Lambert" userId="e003d3c40ebc6dfa" providerId="LiveId" clId="{0A019F13-93DF-4209-8079-3FE3DE7665FE}" dt="2020-05-03T10:08:58.274" v="3505" actId="20577"/>
        <pc:sldMkLst>
          <pc:docMk/>
          <pc:sldMk cId="1273544057" sldId="381"/>
        </pc:sldMkLst>
        <pc:spChg chg="mod">
          <ac:chgData name="Chris Lambert" userId="e003d3c40ebc6dfa" providerId="LiveId" clId="{0A019F13-93DF-4209-8079-3FE3DE7665FE}" dt="2020-05-03T09:59:05.869" v="2569" actId="20577"/>
          <ac:spMkLst>
            <pc:docMk/>
            <pc:sldMk cId="1273544057" sldId="381"/>
            <ac:spMk id="2" creationId="{CA95EDF0-C4C1-42CD-8053-A1747F77427F}"/>
          </ac:spMkLst>
        </pc:spChg>
        <pc:spChg chg="mod">
          <ac:chgData name="Chris Lambert" userId="e003d3c40ebc6dfa" providerId="LiveId" clId="{0A019F13-93DF-4209-8079-3FE3DE7665FE}" dt="2020-05-03T10:08:58.274" v="3505" actId="20577"/>
          <ac:spMkLst>
            <pc:docMk/>
            <pc:sldMk cId="1273544057" sldId="381"/>
            <ac:spMk id="3" creationId="{70B532DD-5AAE-476A-AEAC-86AAF6705B99}"/>
          </ac:spMkLst>
        </pc:spChg>
        <pc:spChg chg="del">
          <ac:chgData name="Chris Lambert" userId="e003d3c40ebc6dfa" providerId="LiveId" clId="{0A019F13-93DF-4209-8079-3FE3DE7665FE}" dt="2020-05-03T10:07:34.296" v="3483" actId="478"/>
          <ac:spMkLst>
            <pc:docMk/>
            <pc:sldMk cId="1273544057" sldId="381"/>
            <ac:spMk id="5" creationId="{2F4545E6-711B-437F-9F9F-E49F5A062998}"/>
          </ac:spMkLst>
        </pc:spChg>
        <pc:picChg chg="add mod">
          <ac:chgData name="Chris Lambert" userId="e003d3c40ebc6dfa" providerId="LiveId" clId="{0A019F13-93DF-4209-8079-3FE3DE7665FE}" dt="2020-05-03T10:07:54.416" v="3489" actId="1076"/>
          <ac:picMkLst>
            <pc:docMk/>
            <pc:sldMk cId="1273544057" sldId="381"/>
            <ac:picMk id="1026" creationId="{1E5F95AC-CE00-4457-A63D-8EE428BC8EAD}"/>
          </ac:picMkLst>
        </pc:picChg>
      </pc:sldChg>
    </pc:docChg>
  </pc:docChgLst>
</pc:chgInfo>
</file>

<file path=ppt/media/image1.png>
</file>

<file path=ppt/media/image10.png>
</file>

<file path=ppt/media/image11.jpg>
</file>

<file path=ppt/media/image12.png>
</file>

<file path=ppt/media/image13.png>
</file>

<file path=ppt/media/image2.png>
</file>

<file path=ppt/media/image4.jpe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a:buFontTx/>
              <a:buChar char="-"/>
            </a:pPr>
            <a:endParaRPr lang="en-AU"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AU" sz="1200" b="0" i="0" u="none" strike="noStrike" cap="none" smtClean="0">
                <a:solidFill>
                  <a:schemeClr val="dk1"/>
                </a:solidFill>
                <a:latin typeface="Calibri"/>
                <a:ea typeface="Calibri"/>
                <a:cs typeface="Calibri"/>
                <a:sym typeface="Calibri"/>
              </a:rPr>
              <a:t>2</a:t>
            </a:fld>
            <a:endParaRPr lang="en-A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57090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6" name="Google Shape;385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12191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477220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900"/>
              </a:spcAft>
              <a:buNone/>
              <a:defRPr sz="2850" b="1">
                <a:solidFill>
                  <a:schemeClr val="bg1"/>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7" y="453778"/>
            <a:ext cx="1662287" cy="1666547"/>
            <a:chOff x="2864" y="1181"/>
            <a:chExt cx="1952" cy="1957"/>
          </a:xfrm>
          <a:blipFill dpi="0" rotWithShape="1">
            <a:blip r:embed="rId2"/>
            <a:srcRect/>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2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3277913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3"/>
            <a:ext cx="6538648" cy="6857999"/>
          </a:xfrm>
          <a:solidFill>
            <a:schemeClr val="bg1">
              <a:lumMod val="85000"/>
            </a:schemeClr>
          </a:solidFill>
        </p:spPr>
        <p:txBody>
          <a:bodyPr lIns="360000" tIns="360000" rIns="720000" bIns="360000">
            <a:normAutofit/>
          </a:bodyPr>
          <a:lstStyle>
            <a:lvl1pPr algn="r">
              <a:defRPr sz="1200">
                <a:solidFill>
                  <a:schemeClr val="tx1">
                    <a:lumMod val="50000"/>
                    <a:lumOff val="50000"/>
                  </a:schemeClr>
                </a:solidFill>
              </a:defRPr>
            </a:lvl1pPr>
          </a:lstStyle>
          <a:p>
            <a:r>
              <a:rPr lang="en-US" noProof="0"/>
              <a:t>Click icon to add picture</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90"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en-AU" sz="105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a:srcRect/>
            <a:stretch>
              <a:fillRect/>
            </a:stretch>
          </a:blipFill>
        </p:spPr>
        <p:txBody>
          <a:bodyPr>
            <a:normAutofit/>
          </a:bodyPr>
          <a:lstStyle>
            <a:lvl1pPr>
              <a:defRPr sz="150">
                <a:solidFill>
                  <a:schemeClr val="tx2"/>
                </a:solidFill>
              </a:defRPr>
            </a:lvl1pPr>
            <a:lvl2pPr marL="0" indent="0">
              <a:defRPr sz="150">
                <a:solidFill>
                  <a:schemeClr val="tx2"/>
                </a:solidFill>
              </a:defRPr>
            </a:lvl2pPr>
            <a:lvl3pPr marL="0" indent="0">
              <a:defRPr sz="150">
                <a:solidFill>
                  <a:schemeClr val="tx2"/>
                </a:solidFill>
              </a:defRPr>
            </a:lvl3pPr>
            <a:lvl4pPr>
              <a:defRPr sz="150">
                <a:solidFill>
                  <a:schemeClr val="tx2"/>
                </a:solidFill>
              </a:defRPr>
            </a:lvl4pPr>
            <a:lvl5pPr>
              <a:defRPr sz="150">
                <a:solidFill>
                  <a:schemeClr val="tx2"/>
                </a:solidFill>
              </a:defRPr>
            </a:lvl5pPr>
            <a:lvl6pPr>
              <a:defRPr sz="150">
                <a:solidFill>
                  <a:schemeClr val="tx2"/>
                </a:solidFill>
              </a:defRPr>
            </a:lvl6pPr>
            <a:lvl7pPr>
              <a:defRPr sz="150">
                <a:solidFill>
                  <a:schemeClr val="tx2"/>
                </a:solidFill>
              </a:defRPr>
            </a:lvl7pPr>
            <a:lvl8pPr>
              <a:defRPr sz="150">
                <a:solidFill>
                  <a:schemeClr val="tx2"/>
                </a:solidFill>
              </a:defRPr>
            </a:lvl8pPr>
            <a:lvl9pPr>
              <a:defRPr sz="15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70" y="1167582"/>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en-AU" sz="1050"/>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80" y="1"/>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900"/>
              </a:spcAft>
              <a:buNone/>
              <a:defRPr sz="2850" b="1">
                <a:solidFill>
                  <a:schemeClr val="bg1"/>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9"/>
            <a:ext cx="2782491" cy="707231"/>
          </a:xfrm>
        </p:spPr>
        <p:txBody>
          <a:bodyPr>
            <a:no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271785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599929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900"/>
              </a:spcAft>
              <a:buNone/>
              <a:defRPr sz="2850" b="1">
                <a:solidFill>
                  <a:schemeClr val="bg1"/>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61" y="-1"/>
            <a:ext cx="5704639"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200">
                <a:solidFill>
                  <a:schemeClr val="tx1">
                    <a:lumMod val="50000"/>
                    <a:lumOff val="50000"/>
                  </a:schemeClr>
                </a:solidFill>
              </a:defRPr>
            </a:lvl1pPr>
          </a:lstStyle>
          <a:p>
            <a:r>
              <a:rPr lang="en-US" noProof="0"/>
              <a:t>Click icon to add picture</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7" y="453778"/>
            <a:ext cx="1662287" cy="1666547"/>
            <a:chOff x="2864" y="1181"/>
            <a:chExt cx="1952" cy="1957"/>
          </a:xfrm>
          <a:blipFill>
            <a:blip r:embed="rId2"/>
            <a:stretch>
              <a:fillRect/>
            </a:stretch>
          </a:blipFill>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631691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5999291"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450"/>
              </a:spcAft>
              <a:buNone/>
              <a:defRPr sz="2850" b="1">
                <a:solidFill>
                  <a:schemeClr val="tx2"/>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9"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2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7" y="616633"/>
            <a:ext cx="1256780" cy="1260000"/>
            <a:chOff x="2864" y="1181"/>
            <a:chExt cx="1952" cy="1957"/>
          </a:xfrm>
          <a:blipFill>
            <a:blip r:embed="rId3"/>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tx2"/>
                </a:solidFill>
              </a:defRPr>
            </a:lvl1pPr>
            <a:lvl2pPr marL="0" indent="0">
              <a:spcBef>
                <a:spcPts val="0"/>
              </a:spcBef>
              <a:buNone/>
              <a:defRPr sz="1200">
                <a:solidFill>
                  <a:schemeClr val="tx2"/>
                </a:solidFill>
              </a:defRPr>
            </a:lvl2pPr>
            <a:lvl3pPr marL="0" indent="0">
              <a:spcBef>
                <a:spcPts val="0"/>
              </a:spcBef>
              <a:buNone/>
              <a:defRPr sz="1200" b="0">
                <a:solidFill>
                  <a:schemeClr val="tx2"/>
                </a:solidFill>
              </a:defRPr>
            </a:lvl3pPr>
            <a:lvl4pPr>
              <a:spcBef>
                <a:spcPts val="0"/>
              </a:spcBef>
              <a:defRPr sz="1200" b="0">
                <a:solidFill>
                  <a:schemeClr val="tx2"/>
                </a:solidFill>
              </a:defRPr>
            </a:lvl4pPr>
            <a:lvl5pPr>
              <a:spcBef>
                <a:spcPts val="0"/>
              </a:spcBef>
              <a:defRPr sz="1200" b="0">
                <a:solidFill>
                  <a:schemeClr val="tx2"/>
                </a:solidFill>
              </a:defRPr>
            </a:lvl5pPr>
            <a:lvl6pPr>
              <a:spcBef>
                <a:spcPts val="0"/>
              </a:spcBef>
              <a:defRPr sz="1200" b="0">
                <a:solidFill>
                  <a:schemeClr val="tx2"/>
                </a:solidFill>
              </a:defRPr>
            </a:lvl6pPr>
            <a:lvl7pPr>
              <a:spcBef>
                <a:spcPts val="0"/>
              </a:spcBef>
              <a:defRPr sz="1200" b="0">
                <a:solidFill>
                  <a:schemeClr val="tx2"/>
                </a:solidFill>
              </a:defRPr>
            </a:lvl7pPr>
            <a:lvl8pPr>
              <a:spcBef>
                <a:spcPts val="0"/>
              </a:spcBef>
              <a:defRPr sz="1200">
                <a:solidFill>
                  <a:schemeClr val="tx2"/>
                </a:solidFill>
              </a:defRPr>
            </a:lvl8pPr>
            <a:lvl9pPr>
              <a:spcBef>
                <a:spcPts val="0"/>
              </a:spcBef>
              <a:defRPr sz="12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01575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7" y="395067"/>
            <a:ext cx="5400703" cy="887360"/>
          </a:xfrm>
        </p:spPr>
        <p:txBody>
          <a:bodyPr/>
          <a:lstStyle>
            <a:lvl1pPr>
              <a:defRPr lang="en-AU" dirty="0"/>
            </a:lvl1pPr>
          </a:lstStyle>
          <a:p>
            <a:r>
              <a:rPr lang="en-US"/>
              <a:t>Click to edit Master title style</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2" y="433469"/>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2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8" y="1532416"/>
            <a:ext cx="6513111"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31221954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6"/>
            <a:ext cx="6326669" cy="4459191"/>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4829371" cy="5739032"/>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6" y="395067"/>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10/05/2020</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427456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6"/>
            <a:ext cx="6326669" cy="4459191"/>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1"/>
            <a:ext cx="4829371" cy="2789708"/>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60" y="3385373"/>
            <a:ext cx="4829371" cy="2787128"/>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6" y="395067"/>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10/05/2020</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6091003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60" y="3385373"/>
            <a:ext cx="4829371" cy="2787128"/>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6"/>
            <a:ext cx="6326669" cy="4459191"/>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3" cy="2789709"/>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6" y="395067"/>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10/05/2020</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01861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60" y="3385373"/>
            <a:ext cx="4829371" cy="2787128"/>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6"/>
            <a:ext cx="6326669" cy="4459191"/>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9" y="433471"/>
            <a:ext cx="2302072" cy="1331839"/>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9" y="1953367"/>
            <a:ext cx="2302072" cy="1273503"/>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6" y="395067"/>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10/05/2020</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461974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7" y="101090"/>
            <a:ext cx="124523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2"/>
            <a:ext cx="11325063" cy="5991061"/>
          </a:xfrm>
          <a:solidFill>
            <a:schemeClr val="bg1">
              <a:lumMod val="85000"/>
            </a:schemeClr>
          </a:solidFill>
        </p:spPr>
        <p:txBody>
          <a:bodyPr lIns="936000" tIns="180000" rIns="180000" bIns="180000">
            <a:normAutofit/>
          </a:bodyPr>
          <a:lstStyle>
            <a:lvl1pPr algn="l" rtl="0">
              <a:defRPr sz="1200">
                <a:solidFill>
                  <a:schemeClr val="tx1">
                    <a:lumMod val="50000"/>
                    <a:lumOff val="50000"/>
                  </a:schemeClr>
                </a:solidFill>
              </a:defRPr>
            </a:lvl1pPr>
          </a:lstStyle>
          <a:p>
            <a:r>
              <a:rPr lang="en-US"/>
              <a:t>Click icon to add picture</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1" y="433471"/>
            <a:ext cx="720000" cy="720000"/>
          </a:xfrm>
          <a:blipFill dpi="0" rotWithShape="1">
            <a:blip r:embed="rId2"/>
            <a:srcRect/>
            <a:stretch>
              <a:fillRect/>
            </a:stretch>
          </a:blipFill>
        </p:spPr>
        <p:txBody>
          <a:bodyPr>
            <a:normAutofit/>
          </a:bodyPr>
          <a:lstStyle>
            <a:lvl1pPr>
              <a:defRPr sz="150">
                <a:solidFill>
                  <a:schemeClr val="tx2"/>
                </a:solidFill>
              </a:defRPr>
            </a:lvl1pPr>
            <a:lvl2pPr marL="0" indent="0">
              <a:defRPr sz="150">
                <a:solidFill>
                  <a:schemeClr val="tx2"/>
                </a:solidFill>
              </a:defRPr>
            </a:lvl2pPr>
            <a:lvl3pPr marL="0" indent="0">
              <a:defRPr sz="150">
                <a:solidFill>
                  <a:schemeClr val="tx2"/>
                </a:solidFill>
              </a:defRPr>
            </a:lvl3pPr>
            <a:lvl4pPr>
              <a:defRPr sz="150">
                <a:solidFill>
                  <a:schemeClr val="tx2"/>
                </a:solidFill>
              </a:defRPr>
            </a:lvl4pPr>
            <a:lvl5pPr>
              <a:defRPr sz="150">
                <a:solidFill>
                  <a:schemeClr val="tx2"/>
                </a:solidFill>
              </a:defRPr>
            </a:lvl5pPr>
            <a:lvl6pPr>
              <a:defRPr sz="150">
                <a:solidFill>
                  <a:schemeClr val="tx2"/>
                </a:solidFill>
              </a:defRPr>
            </a:lvl6pPr>
            <a:lvl7pPr>
              <a:defRPr sz="150">
                <a:solidFill>
                  <a:schemeClr val="tx2"/>
                </a:solidFill>
              </a:defRPr>
            </a:lvl7pPr>
            <a:lvl8pPr>
              <a:defRPr sz="150">
                <a:solidFill>
                  <a:schemeClr val="tx2"/>
                </a:solidFill>
              </a:defRPr>
            </a:lvl8pPr>
            <a:lvl9pPr>
              <a:defRPr sz="15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5" y="2007046"/>
            <a:ext cx="2965787" cy="826467"/>
          </a:xfrm>
        </p:spPr>
        <p:txBody>
          <a:bodyPr/>
          <a:lstStyle>
            <a:lvl1pPr>
              <a:spcBef>
                <a:spcPts val="375"/>
              </a:spcBef>
              <a:defRPr b="1">
                <a:solidFill>
                  <a:schemeClr val="bg1"/>
                </a:solidFill>
              </a:defRPr>
            </a:lvl1pPr>
            <a:lvl2pPr marL="0" indent="0">
              <a:buNone/>
              <a:defRPr sz="1500">
                <a:solidFill>
                  <a:schemeClr val="bg1"/>
                </a:solidFill>
              </a:defRPr>
            </a:lvl2pPr>
            <a:lvl3pPr marL="0" indent="0">
              <a:buNone/>
              <a:defRPr sz="1500" b="0">
                <a:solidFill>
                  <a:schemeClr val="bg1"/>
                </a:solidFill>
              </a:defRPr>
            </a:lvl3pPr>
            <a:lvl4pPr>
              <a:defRPr sz="1500" b="0">
                <a:solidFill>
                  <a:schemeClr val="bg1"/>
                </a:solidFill>
              </a:defRPr>
            </a:lvl4pPr>
            <a:lvl5pPr>
              <a:defRPr sz="1500" b="0">
                <a:solidFill>
                  <a:schemeClr val="bg1"/>
                </a:solidFill>
              </a:defRPr>
            </a:lvl5pPr>
            <a:lvl6pPr>
              <a:defRPr sz="1500" b="0">
                <a:solidFill>
                  <a:schemeClr val="bg1"/>
                </a:solidFill>
              </a:defRPr>
            </a:lvl6pPr>
            <a:lvl7pPr>
              <a:defRPr sz="1500" b="0">
                <a:solidFill>
                  <a:schemeClr val="bg1"/>
                </a:solidFill>
              </a:defRPr>
            </a:lvl7pPr>
            <a:lvl8pPr>
              <a:defRPr sz="1500">
                <a:solidFill>
                  <a:schemeClr val="bg1"/>
                </a:solidFill>
              </a:defRPr>
            </a:lvl8pPr>
            <a:lvl9pPr>
              <a:defRPr sz="15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7" y="2007046"/>
            <a:ext cx="2965787" cy="826467"/>
          </a:xfrm>
        </p:spPr>
        <p:txBody>
          <a:bodyPr/>
          <a:lstStyle>
            <a:lvl1pPr>
              <a:spcBef>
                <a:spcPts val="375"/>
              </a:spcBef>
              <a:defRPr b="1">
                <a:solidFill>
                  <a:schemeClr val="tx2"/>
                </a:solidFill>
              </a:defRPr>
            </a:lvl1pPr>
            <a:lvl2pPr marL="0" indent="0">
              <a:buNone/>
              <a:defRPr sz="1500">
                <a:solidFill>
                  <a:schemeClr val="tx2"/>
                </a:solidFill>
              </a:defRPr>
            </a:lvl2pPr>
            <a:lvl3pPr marL="0" indent="0">
              <a:buNone/>
              <a:defRPr sz="1500" b="0">
                <a:solidFill>
                  <a:schemeClr val="tx2"/>
                </a:solidFill>
              </a:defRPr>
            </a:lvl3pPr>
            <a:lvl4pPr>
              <a:defRPr sz="1500" b="0">
                <a:solidFill>
                  <a:schemeClr val="tx2"/>
                </a:solidFill>
              </a:defRPr>
            </a:lvl4pPr>
            <a:lvl5pPr>
              <a:defRPr sz="1500" b="0">
                <a:solidFill>
                  <a:schemeClr val="tx2"/>
                </a:solidFill>
              </a:defRPr>
            </a:lvl5pPr>
            <a:lvl6pPr>
              <a:defRPr sz="1500" b="0">
                <a:solidFill>
                  <a:schemeClr val="tx2"/>
                </a:solidFill>
              </a:defRPr>
            </a:lvl6pPr>
            <a:lvl7pPr>
              <a:defRPr sz="1500" b="0">
                <a:solidFill>
                  <a:schemeClr val="tx2"/>
                </a:solidFill>
              </a:defRPr>
            </a:lvl7pPr>
            <a:lvl8pPr>
              <a:defRPr sz="1500">
                <a:solidFill>
                  <a:schemeClr val="tx2"/>
                </a:solidFill>
              </a:defRPr>
            </a:lvl8pPr>
            <a:lvl9pPr>
              <a:defRPr sz="15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6882695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2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3522185"/>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375"/>
              </a:spcBef>
              <a:spcAft>
                <a:spcPts val="0"/>
              </a:spcAft>
              <a:buNone/>
              <a:defRPr sz="1500" b="1">
                <a:solidFill>
                  <a:schemeClr val="accent2"/>
                </a:solidFill>
                <a:latin typeface="+mn-lt"/>
              </a:defRPr>
            </a:lvl1pPr>
            <a:lvl2pPr marL="0" indent="0" algn="l">
              <a:spcBef>
                <a:spcPts val="375"/>
              </a:spcBef>
              <a:buNone/>
              <a:defRPr sz="1500" b="0">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9"/>
            <a:ext cx="3164224" cy="530915"/>
          </a:xfrm>
          <a:prstGeom prst="rect">
            <a:avLst/>
          </a:prstGeom>
          <a:noFill/>
        </p:spPr>
        <p:txBody>
          <a:bodyPr wrap="square" rtlCol="0">
            <a:spAutoFit/>
          </a:bodyPr>
          <a:lstStyle/>
          <a:p>
            <a:r>
              <a:rPr lang="en-AU" sz="285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7" y="453778"/>
            <a:ext cx="1662287" cy="1666547"/>
            <a:chOff x="2864" y="1181"/>
            <a:chExt cx="1952" cy="1957"/>
          </a:xfrm>
          <a:blipFill>
            <a:blip r:embed="rId3"/>
            <a:stretch>
              <a:fillRect/>
            </a:stretch>
          </a:blipFill>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grpSp>
    </p:spTree>
    <p:extLst>
      <p:ext uri="{BB962C8B-B14F-4D97-AF65-F5344CB8AC3E}">
        <p14:creationId xmlns:p14="http://schemas.microsoft.com/office/powerpoint/2010/main" val="952403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477220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450"/>
              </a:spcAft>
              <a:buNone/>
              <a:defRPr sz="2850" b="1">
                <a:solidFill>
                  <a:schemeClr val="tx2"/>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tx2"/>
                </a:solidFill>
              </a:defRPr>
            </a:lvl1pPr>
            <a:lvl2pPr marL="0" indent="0">
              <a:spcBef>
                <a:spcPts val="0"/>
              </a:spcBef>
              <a:buNone/>
              <a:defRPr sz="1200">
                <a:solidFill>
                  <a:schemeClr val="tx2"/>
                </a:solidFill>
              </a:defRPr>
            </a:lvl2pPr>
            <a:lvl3pPr marL="0" indent="0">
              <a:spcBef>
                <a:spcPts val="0"/>
              </a:spcBef>
              <a:buNone/>
              <a:defRPr sz="1200" b="0">
                <a:solidFill>
                  <a:schemeClr val="tx2"/>
                </a:solidFill>
              </a:defRPr>
            </a:lvl3pPr>
            <a:lvl4pPr>
              <a:spcBef>
                <a:spcPts val="0"/>
              </a:spcBef>
              <a:defRPr sz="1200" b="0">
                <a:solidFill>
                  <a:schemeClr val="tx2"/>
                </a:solidFill>
              </a:defRPr>
            </a:lvl4pPr>
            <a:lvl5pPr>
              <a:spcBef>
                <a:spcPts val="0"/>
              </a:spcBef>
              <a:defRPr sz="1200" b="0">
                <a:solidFill>
                  <a:schemeClr val="tx2"/>
                </a:solidFill>
              </a:defRPr>
            </a:lvl5pPr>
            <a:lvl6pPr>
              <a:spcBef>
                <a:spcPts val="0"/>
              </a:spcBef>
              <a:defRPr sz="1200" b="0">
                <a:solidFill>
                  <a:schemeClr val="tx2"/>
                </a:solidFill>
              </a:defRPr>
            </a:lvl6pPr>
            <a:lvl7pPr>
              <a:spcBef>
                <a:spcPts val="0"/>
              </a:spcBef>
              <a:defRPr sz="1200" b="0">
                <a:solidFill>
                  <a:schemeClr val="tx2"/>
                </a:solidFill>
              </a:defRPr>
            </a:lvl7pPr>
            <a:lvl8pPr>
              <a:spcBef>
                <a:spcPts val="0"/>
              </a:spcBef>
              <a:defRPr sz="1200">
                <a:solidFill>
                  <a:schemeClr val="tx2"/>
                </a:solidFill>
              </a:defRPr>
            </a:lvl8pPr>
            <a:lvl9pPr>
              <a:spcBef>
                <a:spcPts val="0"/>
              </a:spcBef>
              <a:defRPr sz="12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2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5"/>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766551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79536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3"/>
            <a:ext cx="12204000" cy="6857999"/>
          </a:xfrm>
          <a:solidFill>
            <a:schemeClr val="bg1">
              <a:lumMod val="85000"/>
            </a:schemeClr>
          </a:solidFill>
        </p:spPr>
        <p:txBody>
          <a:bodyPr lIns="360000" tIns="360000" rIns="360000" bIns="360000">
            <a:normAutofit/>
          </a:bodyPr>
          <a:lstStyle>
            <a:lvl1pPr algn="r">
              <a:defRPr sz="1200">
                <a:solidFill>
                  <a:schemeClr val="tx1">
                    <a:lumMod val="50000"/>
                    <a:lumOff val="50000"/>
                  </a:schemeClr>
                </a:solidFill>
              </a:defRPr>
            </a:lvl1pPr>
          </a:lstStyle>
          <a:p>
            <a:r>
              <a:rPr lang="en-US" noProof="0"/>
              <a:t>Click icon to add picture</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1" y="2"/>
            <a:ext cx="5729283" cy="6857999"/>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900"/>
              </a:spcAft>
              <a:buNone/>
              <a:defRPr sz="2850" b="1">
                <a:solidFill>
                  <a:schemeClr val="tx2"/>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a:srcRect/>
            <a:stretch>
              <a:fillRect/>
            </a:stretch>
          </a:blipFill>
        </p:spPr>
        <p:txBody>
          <a:bodyPr>
            <a:normAutofit/>
          </a:bodyPr>
          <a:lstStyle>
            <a:lvl1pPr>
              <a:defRPr sz="150">
                <a:solidFill>
                  <a:schemeClr val="tx2"/>
                </a:solidFill>
              </a:defRPr>
            </a:lvl1pPr>
            <a:lvl2pPr marL="0" indent="0">
              <a:defRPr sz="150">
                <a:solidFill>
                  <a:schemeClr val="tx2"/>
                </a:solidFill>
              </a:defRPr>
            </a:lvl2pPr>
            <a:lvl3pPr marL="0" indent="0">
              <a:defRPr sz="150">
                <a:solidFill>
                  <a:schemeClr val="tx2"/>
                </a:solidFill>
              </a:defRPr>
            </a:lvl3pPr>
            <a:lvl4pPr>
              <a:defRPr sz="150">
                <a:solidFill>
                  <a:schemeClr val="tx2"/>
                </a:solidFill>
              </a:defRPr>
            </a:lvl4pPr>
            <a:lvl5pPr>
              <a:defRPr sz="150">
                <a:solidFill>
                  <a:schemeClr val="tx2"/>
                </a:solidFill>
              </a:defRPr>
            </a:lvl5pPr>
            <a:lvl6pPr>
              <a:defRPr sz="150">
                <a:solidFill>
                  <a:schemeClr val="tx2"/>
                </a:solidFill>
              </a:defRPr>
            </a:lvl6pPr>
            <a:lvl7pPr>
              <a:defRPr sz="150">
                <a:solidFill>
                  <a:schemeClr val="tx2"/>
                </a:solidFill>
              </a:defRPr>
            </a:lvl7pPr>
            <a:lvl8pPr>
              <a:defRPr sz="150">
                <a:solidFill>
                  <a:schemeClr val="tx2"/>
                </a:solidFill>
              </a:defRPr>
            </a:lvl8pPr>
            <a:lvl9pPr>
              <a:defRPr sz="15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9"/>
            <a:ext cx="3567112" cy="707231"/>
          </a:xfrm>
        </p:spPr>
        <p:txBody>
          <a:bodyPr>
            <a:normAutofit/>
          </a:bodyPr>
          <a:lstStyle>
            <a:lvl1pPr>
              <a:spcBef>
                <a:spcPts val="0"/>
              </a:spcBef>
              <a:spcAft>
                <a:spcPts val="450"/>
              </a:spcAft>
              <a:defRPr sz="1200" b="1">
                <a:solidFill>
                  <a:schemeClr val="tx2"/>
                </a:solidFill>
              </a:defRPr>
            </a:lvl1pPr>
            <a:lvl2pPr marL="0" indent="0">
              <a:spcBef>
                <a:spcPts val="0"/>
              </a:spcBef>
              <a:buNone/>
              <a:defRPr sz="1200">
                <a:solidFill>
                  <a:schemeClr val="tx2"/>
                </a:solidFill>
              </a:defRPr>
            </a:lvl2pPr>
            <a:lvl3pPr marL="0" indent="0">
              <a:spcBef>
                <a:spcPts val="0"/>
              </a:spcBef>
              <a:buNone/>
              <a:defRPr sz="1200" b="0">
                <a:solidFill>
                  <a:schemeClr val="tx2"/>
                </a:solidFill>
              </a:defRPr>
            </a:lvl3pPr>
            <a:lvl4pPr>
              <a:spcBef>
                <a:spcPts val="0"/>
              </a:spcBef>
              <a:defRPr sz="1200" b="0">
                <a:solidFill>
                  <a:schemeClr val="tx2"/>
                </a:solidFill>
              </a:defRPr>
            </a:lvl4pPr>
            <a:lvl5pPr>
              <a:spcBef>
                <a:spcPts val="0"/>
              </a:spcBef>
              <a:defRPr sz="1200" b="0">
                <a:solidFill>
                  <a:schemeClr val="tx2"/>
                </a:solidFill>
              </a:defRPr>
            </a:lvl5pPr>
            <a:lvl6pPr>
              <a:spcBef>
                <a:spcPts val="0"/>
              </a:spcBef>
              <a:defRPr sz="1200" b="0">
                <a:solidFill>
                  <a:schemeClr val="tx2"/>
                </a:solidFill>
              </a:defRPr>
            </a:lvl6pPr>
            <a:lvl7pPr>
              <a:spcBef>
                <a:spcPts val="0"/>
              </a:spcBef>
              <a:defRPr sz="1200" b="0">
                <a:solidFill>
                  <a:schemeClr val="tx2"/>
                </a:solidFill>
              </a:defRPr>
            </a:lvl7pPr>
            <a:lvl8pPr>
              <a:spcBef>
                <a:spcPts val="0"/>
              </a:spcBef>
              <a:defRPr sz="1200">
                <a:solidFill>
                  <a:schemeClr val="tx2"/>
                </a:solidFill>
              </a:defRPr>
            </a:lvl8pPr>
            <a:lvl9pPr>
              <a:spcBef>
                <a:spcPts val="0"/>
              </a:spcBef>
              <a:defRPr sz="12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613508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477220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900"/>
              </a:spcAft>
              <a:buNone/>
              <a:defRPr sz="2850" b="1">
                <a:solidFill>
                  <a:schemeClr val="bg1"/>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7" y="686886"/>
            <a:ext cx="3765573" cy="707231"/>
          </a:xfrm>
        </p:spPr>
        <p:txBody>
          <a:bodyPr>
            <a:norm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7" y="453778"/>
            <a:ext cx="1662287"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2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5" y="5410201"/>
            <a:ext cx="1939655" cy="923925"/>
          </a:xfrm>
        </p:spPr>
        <p:txBody>
          <a:bodyPr/>
          <a:lstStyle>
            <a:lvl1pPr>
              <a:defRPr sz="12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62" y="5410201"/>
            <a:ext cx="1939655" cy="923925"/>
          </a:xfrm>
        </p:spPr>
        <p:txBody>
          <a:bodyPr/>
          <a:lstStyle>
            <a:lvl1pPr>
              <a:defRPr sz="12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9" y="5410201"/>
            <a:ext cx="1939655" cy="923925"/>
          </a:xfrm>
        </p:spPr>
        <p:txBody>
          <a:bodyPr/>
          <a:lstStyle>
            <a:lvl1pPr>
              <a:defRPr sz="12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7"/>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54897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477220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450"/>
              </a:spcAft>
              <a:buNone/>
              <a:defRPr sz="2850" b="1">
                <a:solidFill>
                  <a:schemeClr val="tx2"/>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2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5"/>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5" y="5410201"/>
            <a:ext cx="1939655" cy="923925"/>
          </a:xfrm>
        </p:spPr>
        <p:txBody>
          <a:bodyPr/>
          <a:lstStyle>
            <a:lvl1pPr>
              <a:defRPr sz="12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62" y="5410201"/>
            <a:ext cx="1939655" cy="923925"/>
          </a:xfrm>
        </p:spPr>
        <p:txBody>
          <a:bodyPr/>
          <a:lstStyle>
            <a:lvl1pPr>
              <a:defRPr sz="12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9" y="5410201"/>
            <a:ext cx="1939655" cy="923925"/>
          </a:xfrm>
        </p:spPr>
        <p:txBody>
          <a:bodyPr/>
          <a:lstStyle>
            <a:lvl1pPr>
              <a:defRPr sz="12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7" y="686886"/>
            <a:ext cx="3776837" cy="707231"/>
          </a:xfrm>
        </p:spPr>
        <p:txBody>
          <a:bodyPr>
            <a:normAutofit/>
          </a:bodyPr>
          <a:lstStyle>
            <a:lvl1pPr>
              <a:spcBef>
                <a:spcPts val="0"/>
              </a:spcBef>
              <a:spcAft>
                <a:spcPts val="450"/>
              </a:spcAft>
              <a:defRPr sz="1200" b="1">
                <a:solidFill>
                  <a:schemeClr val="tx2"/>
                </a:solidFill>
              </a:defRPr>
            </a:lvl1pPr>
            <a:lvl2pPr marL="0" indent="0">
              <a:spcBef>
                <a:spcPts val="0"/>
              </a:spcBef>
              <a:buNone/>
              <a:defRPr sz="1200">
                <a:solidFill>
                  <a:schemeClr val="tx2"/>
                </a:solidFill>
              </a:defRPr>
            </a:lvl2pPr>
            <a:lvl3pPr marL="0" indent="0">
              <a:spcBef>
                <a:spcPts val="0"/>
              </a:spcBef>
              <a:buNone/>
              <a:defRPr sz="1200" b="0">
                <a:solidFill>
                  <a:schemeClr val="tx2"/>
                </a:solidFill>
              </a:defRPr>
            </a:lvl3pPr>
            <a:lvl4pPr>
              <a:spcBef>
                <a:spcPts val="0"/>
              </a:spcBef>
              <a:defRPr sz="1200" b="0">
                <a:solidFill>
                  <a:schemeClr val="tx2"/>
                </a:solidFill>
              </a:defRPr>
            </a:lvl4pPr>
            <a:lvl5pPr>
              <a:spcBef>
                <a:spcPts val="0"/>
              </a:spcBef>
              <a:defRPr sz="1200" b="0">
                <a:solidFill>
                  <a:schemeClr val="tx2"/>
                </a:solidFill>
              </a:defRPr>
            </a:lvl5pPr>
            <a:lvl6pPr>
              <a:spcBef>
                <a:spcPts val="0"/>
              </a:spcBef>
              <a:defRPr sz="1200" b="0">
                <a:solidFill>
                  <a:schemeClr val="tx2"/>
                </a:solidFill>
              </a:defRPr>
            </a:lvl6pPr>
            <a:lvl7pPr>
              <a:spcBef>
                <a:spcPts val="0"/>
              </a:spcBef>
              <a:defRPr sz="1200" b="0">
                <a:solidFill>
                  <a:schemeClr val="tx2"/>
                </a:solidFill>
              </a:defRPr>
            </a:lvl7pPr>
            <a:lvl8pPr>
              <a:spcBef>
                <a:spcPts val="0"/>
              </a:spcBef>
              <a:defRPr sz="1200">
                <a:solidFill>
                  <a:schemeClr val="tx2"/>
                </a:solidFill>
              </a:defRPr>
            </a:lvl8pPr>
            <a:lvl9pPr>
              <a:spcBef>
                <a:spcPts val="0"/>
              </a:spcBef>
              <a:defRPr sz="12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7"/>
            <a:ext cx="288000" cy="10800"/>
          </a:xfrm>
          <a:solidFill>
            <a:schemeClr val="tx2"/>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51795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7"/>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9" cy="4376944"/>
          </a:xfrm>
        </p:spPr>
        <p:txBody>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10/05/2020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705126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7"/>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10/05/2020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7842758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7"/>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10/05/2020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6"/>
            <a:ext cx="11408408" cy="4459191"/>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593707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7"/>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10/05/2020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Tree>
    <p:extLst>
      <p:ext uri="{BB962C8B-B14F-4D97-AF65-F5344CB8AC3E}">
        <p14:creationId xmlns:p14="http://schemas.microsoft.com/office/powerpoint/2010/main" val="1737567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7"/>
            <a:ext cx="10296000"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9"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3"/>
            <a:ext cx="2484000" cy="365125"/>
          </a:xfrm>
          <a:prstGeom prst="rect">
            <a:avLst/>
          </a:prstGeom>
        </p:spPr>
        <p:txBody>
          <a:bodyPr vert="horz" lIns="91440" tIns="45720" rIns="91440" bIns="45720" rtlCol="0" anchor="ctr"/>
          <a:lstStyle>
            <a:lvl1pPr algn="l">
              <a:defRPr sz="900">
                <a:solidFill>
                  <a:schemeClr val="tx1"/>
                </a:solidFill>
              </a:defRPr>
            </a:lvl1pPr>
          </a:lstStyle>
          <a:p>
            <a:fld id="{15C1EA3C-26E9-4B87-838B-C7B127160328}" type="datetime1">
              <a:rPr lang="en-AU" noProof="0" smtClean="0"/>
              <a:t>10/05/2020</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9" y="6172503"/>
            <a:ext cx="8035423" cy="365125"/>
          </a:xfrm>
          <a:prstGeom prst="rect">
            <a:avLst/>
          </a:prstGeom>
        </p:spPr>
        <p:txBody>
          <a:bodyPr vert="horz" lIns="91440" tIns="45720" rIns="91440" bIns="45720" rtlCol="0" anchor="ctr"/>
          <a:lstStyle>
            <a:lvl1pPr algn="l">
              <a:defRPr sz="9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3"/>
            <a:ext cx="846000" cy="365125"/>
          </a:xfrm>
          <a:prstGeom prst="rect">
            <a:avLst/>
          </a:prstGeom>
        </p:spPr>
        <p:txBody>
          <a:bodyPr vert="horz" lIns="91440" tIns="45720" rIns="0" bIns="45720" rtlCol="0" anchor="ctr"/>
          <a:lstStyle>
            <a:lvl1pPr algn="r">
              <a:defRPr sz="9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2"/>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grpSp>
    </p:spTree>
    <p:extLst>
      <p:ext uri="{BB962C8B-B14F-4D97-AF65-F5344CB8AC3E}">
        <p14:creationId xmlns:p14="http://schemas.microsoft.com/office/powerpoint/2010/main" val="37637146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hdr="0" ftr="0" dt="0"/>
  <p:txStyles>
    <p:titleStyle>
      <a:lvl1pPr algn="l" defTabSz="6858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indent="0" algn="l" defTabSz="685800" rtl="0" eaLnBrk="1" latinLnBrk="0" hangingPunct="1">
        <a:lnSpc>
          <a:spcPct val="100000"/>
        </a:lnSpc>
        <a:spcBef>
          <a:spcPts val="375"/>
        </a:spcBef>
        <a:buFont typeface="Arial" panose="020B0604020202020204" pitchFamily="34" charset="0"/>
        <a:buNone/>
        <a:defRPr sz="1500" kern="1200">
          <a:solidFill>
            <a:schemeClr val="tx1"/>
          </a:solidFill>
          <a:latin typeface="+mn-lt"/>
          <a:ea typeface="+mn-ea"/>
          <a:cs typeface="+mn-cs"/>
        </a:defRPr>
      </a:lvl1pPr>
      <a:lvl2pPr marL="162000" indent="-162000" algn="l" defTabSz="685800" rtl="0" eaLnBrk="1" latinLnBrk="0" hangingPunct="1">
        <a:lnSpc>
          <a:spcPct val="100000"/>
        </a:lnSpc>
        <a:spcBef>
          <a:spcPts val="375"/>
        </a:spcBef>
        <a:buFont typeface="Arial" panose="020B0604020202020204" pitchFamily="34" charset="0"/>
        <a:buChar char="•"/>
        <a:defRPr sz="1500" kern="1200">
          <a:solidFill>
            <a:schemeClr val="tx1"/>
          </a:solidFill>
          <a:latin typeface="+mn-lt"/>
          <a:ea typeface="+mn-ea"/>
          <a:cs typeface="+mn-cs"/>
        </a:defRPr>
      </a:lvl2pPr>
      <a:lvl3pPr marL="324000" indent="-162000" algn="l" defTabSz="685800" rtl="0" eaLnBrk="1" latinLnBrk="0" hangingPunct="1">
        <a:lnSpc>
          <a:spcPct val="100000"/>
        </a:lnSpc>
        <a:spcBef>
          <a:spcPts val="375"/>
        </a:spcBef>
        <a:buFont typeface="Calibri" panose="020F0502020204030204" pitchFamily="34" charset="0"/>
        <a:buChar char="–"/>
        <a:defRPr sz="1500" b="0" kern="1200">
          <a:solidFill>
            <a:schemeClr val="tx1"/>
          </a:solidFill>
          <a:latin typeface="+mn-lt"/>
          <a:ea typeface="+mn-ea"/>
          <a:cs typeface="+mn-cs"/>
        </a:defRPr>
      </a:lvl3pPr>
      <a:lvl4pPr marL="0" indent="0" algn="l" defTabSz="685800" rtl="0" eaLnBrk="1" latinLnBrk="0" hangingPunct="1">
        <a:lnSpc>
          <a:spcPct val="100000"/>
        </a:lnSpc>
        <a:spcBef>
          <a:spcPts val="600"/>
        </a:spcBef>
        <a:buFont typeface="Arial" panose="020B0604020202020204" pitchFamily="34" charset="0"/>
        <a:buNone/>
        <a:defRPr sz="1500" b="1" kern="1200">
          <a:solidFill>
            <a:schemeClr val="tx1"/>
          </a:solidFill>
          <a:latin typeface="+mn-lt"/>
          <a:ea typeface="+mn-ea"/>
          <a:cs typeface="+mn-cs"/>
        </a:defRPr>
      </a:lvl4pPr>
      <a:lvl5pPr marL="0" indent="0" algn="l" defTabSz="685800" rtl="0" eaLnBrk="1" latinLnBrk="0" hangingPunct="1">
        <a:lnSpc>
          <a:spcPct val="100000"/>
        </a:lnSpc>
        <a:spcBef>
          <a:spcPts val="375"/>
        </a:spcBef>
        <a:buFont typeface="Arial" panose="020B0604020202020204" pitchFamily="34" charset="0"/>
        <a:buNone/>
        <a:defRPr sz="1500" kern="1200">
          <a:solidFill>
            <a:schemeClr val="tx2"/>
          </a:solidFill>
          <a:latin typeface="+mn-lt"/>
          <a:ea typeface="+mn-ea"/>
          <a:cs typeface="+mn-cs"/>
        </a:defRPr>
      </a:lvl5pPr>
      <a:lvl6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6pPr>
      <a:lvl7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7pPr>
      <a:lvl8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8pPr>
      <a:lvl9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www.bom.gov.au/climate/data-services/maps.shtml"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p:txBody>
          <a:bodyPr/>
          <a:lstStyle/>
          <a:p>
            <a:r>
              <a:rPr lang="en-AU" sz="3600" dirty="0">
                <a:latin typeface="+mn-lt"/>
                <a:cs typeface="Arial" panose="020B0604020202020204" pitchFamily="34" charset="0"/>
              </a:rPr>
              <a:t>Applications of GIS</a:t>
            </a:r>
          </a:p>
          <a:p>
            <a:pPr lvl="1"/>
            <a:br>
              <a:rPr lang="en-AU" sz="2133" dirty="0">
                <a:solidFill>
                  <a:srgbClr val="FFFFFF"/>
                </a:solidFill>
              </a:rPr>
            </a:br>
            <a:r>
              <a:rPr lang="en-AU" sz="2133" dirty="0">
                <a:solidFill>
                  <a:srgbClr val="FFFFFF"/>
                </a:solidFill>
              </a:rPr>
              <a:t>Week 9</a:t>
            </a:r>
          </a:p>
          <a:p>
            <a:pPr lvl="1"/>
            <a:r>
              <a:rPr lang="en-AU" sz="2133" dirty="0">
                <a:solidFill>
                  <a:srgbClr val="FFFFFF"/>
                </a:solidFill>
              </a:rPr>
              <a:t>Assignment 4: Disaster management in GIS Introduction, some demonstrations</a:t>
            </a:r>
          </a:p>
        </p:txBody>
      </p:sp>
      <p:pic>
        <p:nvPicPr>
          <p:cNvPr id="9" name="Picture Placeholder 8">
            <a:extLst>
              <a:ext uri="{FF2B5EF4-FFF2-40B4-BE49-F238E27FC236}">
                <a16:creationId xmlns:a16="http://schemas.microsoft.com/office/drawing/2014/main" id="{FE6862DE-29D9-4685-93A7-4EBCF50A33F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l="19" r="19"/>
          <a:stretch>
            <a:fillRect/>
          </a:stretch>
        </p:blipFill>
        <p:spPr/>
      </p:pic>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063288" y="8229600"/>
            <a:ext cx="1128712" cy="487363"/>
          </a:xfrm>
          <a:prstGeom prst="rect">
            <a:avLst/>
          </a:prstGeom>
        </p:spPr>
        <p:txBody>
          <a:bodyPr vert="horz" lIns="121920" tIns="60960" rIns="0" bIns="60960" rtlCol="0" anchor="ctr"/>
          <a:lstStyle>
            <a:defPPr>
              <a:defRPr lang="en-US"/>
            </a:defPPr>
            <a:lvl1pPr marL="0" algn="r" defTabSz="1219170" rtl="0" eaLnBrk="1" latinLnBrk="0" hangingPunct="1">
              <a:defRPr sz="16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fld id="{DC22DD25-61AE-413C-B4D2-EF2365C9B2E1}" type="slidenum">
              <a:rPr lang="en-AU">
                <a:solidFill>
                  <a:srgbClr val="000000"/>
                </a:solidFill>
                <a:latin typeface="Arial"/>
              </a:rPr>
              <a:pPr>
                <a:defRPr/>
              </a:pPr>
              <a:t>1</a:t>
            </a:fld>
            <a:endParaRPr lang="en-AU">
              <a:solidFill>
                <a:srgbClr val="000000"/>
              </a:solidFill>
              <a:latin typeface="Arial"/>
            </a:endParaRPr>
          </a:p>
        </p:txBody>
      </p:sp>
    </p:spTree>
    <p:extLst>
      <p:ext uri="{BB962C8B-B14F-4D97-AF65-F5344CB8AC3E}">
        <p14:creationId xmlns:p14="http://schemas.microsoft.com/office/powerpoint/2010/main" val="2851894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D18EE-BC2E-43DF-BDEF-8B8C96BE4771}"/>
              </a:ext>
            </a:extLst>
          </p:cNvPr>
          <p:cNvSpPr>
            <a:spLocks noGrp="1"/>
          </p:cNvSpPr>
          <p:nvPr>
            <p:ph type="title"/>
          </p:nvPr>
        </p:nvSpPr>
        <p:spPr>
          <a:xfrm>
            <a:off x="1428765" y="395067"/>
            <a:ext cx="10296000" cy="887360"/>
          </a:xfrm>
        </p:spPr>
        <p:txBody>
          <a:bodyPr anchor="b">
            <a:normAutofit/>
          </a:bodyPr>
          <a:lstStyle/>
          <a:p>
            <a:r>
              <a:rPr lang="en-AU" dirty="0"/>
              <a:t>Example maps: Floods</a:t>
            </a:r>
            <a:endParaRPr lang="en-AU" u="sng" dirty="0"/>
          </a:p>
        </p:txBody>
      </p:sp>
      <p:sp>
        <p:nvSpPr>
          <p:cNvPr id="3" name="Content Placeholder 2">
            <a:extLst>
              <a:ext uri="{FF2B5EF4-FFF2-40B4-BE49-F238E27FC236}">
                <a16:creationId xmlns:a16="http://schemas.microsoft.com/office/drawing/2014/main" id="{B7ED0D02-0635-4162-8DA0-C45FA9611204}"/>
              </a:ext>
            </a:extLst>
          </p:cNvPr>
          <p:cNvSpPr>
            <a:spLocks noGrp="1"/>
          </p:cNvSpPr>
          <p:nvPr>
            <p:ph idx="1"/>
          </p:nvPr>
        </p:nvSpPr>
        <p:spPr>
          <a:xfrm>
            <a:off x="316357" y="1532415"/>
            <a:ext cx="5400000" cy="4376944"/>
          </a:xfrm>
        </p:spPr>
        <p:txBody>
          <a:bodyPr>
            <a:normAutofit/>
          </a:bodyPr>
          <a:lstStyle/>
          <a:p>
            <a:r>
              <a:rPr lang="en-AU" dirty="0"/>
              <a:t>4. Zonal statistics tool</a:t>
            </a:r>
          </a:p>
          <a:p>
            <a:pPr marL="285750" indent="-285750">
              <a:buFont typeface="Arial" panose="020B0604020202020204" pitchFamily="34" charset="0"/>
              <a:buChar char="•"/>
            </a:pPr>
            <a:r>
              <a:rPr lang="en-AU" dirty="0"/>
              <a:t>Uses the mean raster cell value (e.g. for a hazard map) and assigns a value per region (SA2 or LGA)</a:t>
            </a:r>
          </a:p>
          <a:p>
            <a:pPr marL="285750" indent="-285750">
              <a:buFont typeface="Arial" panose="020B0604020202020204" pitchFamily="34" charset="0"/>
              <a:buChar char="•"/>
            </a:pPr>
            <a:r>
              <a:rPr lang="en-AU" dirty="0"/>
              <a:t>This is useful for analysis in focusing on providing recommendations for those regions most at risk and their infrastructure, environmental factors etc. </a:t>
            </a:r>
          </a:p>
          <a:p>
            <a:r>
              <a:rPr lang="en-AU" dirty="0"/>
              <a:t> </a:t>
            </a:r>
          </a:p>
        </p:txBody>
      </p:sp>
      <p:sp>
        <p:nvSpPr>
          <p:cNvPr id="10" name="Slide Number Placeholder 3">
            <a:extLst>
              <a:ext uri="{FF2B5EF4-FFF2-40B4-BE49-F238E27FC236}">
                <a16:creationId xmlns:a16="http://schemas.microsoft.com/office/drawing/2014/main" id="{BB61DC1D-8AF0-43C9-9259-606F9873CA74}"/>
              </a:ext>
            </a:extLst>
          </p:cNvPr>
          <p:cNvSpPr>
            <a:spLocks noGrp="1"/>
          </p:cNvSpPr>
          <p:nvPr>
            <p:ph type="sldNum" sz="quarter" idx="12"/>
          </p:nvPr>
        </p:nvSpPr>
        <p:spPr>
          <a:xfrm>
            <a:off x="10960059" y="6172503"/>
            <a:ext cx="846000" cy="365125"/>
          </a:xfrm>
        </p:spPr>
        <p:txBody>
          <a:bodyPr/>
          <a:lstStyle/>
          <a:p>
            <a:pPr>
              <a:spcAft>
                <a:spcPts val="600"/>
              </a:spcAft>
            </a:pPr>
            <a:fld id="{DC22DD25-61AE-413C-B4D2-EF2365C9B2E1}" type="slidenum">
              <a:rPr lang="en-AU" noProof="0" smtClean="0"/>
              <a:pPr>
                <a:spcAft>
                  <a:spcPts val="600"/>
                </a:spcAft>
              </a:pPr>
              <a:t>10</a:t>
            </a:fld>
            <a:endParaRPr lang="en-AU" noProof="0"/>
          </a:p>
        </p:txBody>
      </p:sp>
      <p:pic>
        <p:nvPicPr>
          <p:cNvPr id="5" name="Picture 4" descr="A picture containing text, map&#10;&#10;Description automatically generated">
            <a:extLst>
              <a:ext uri="{FF2B5EF4-FFF2-40B4-BE49-F238E27FC236}">
                <a16:creationId xmlns:a16="http://schemas.microsoft.com/office/drawing/2014/main" id="{8BBF85EA-D742-418D-A40A-FB892096EAB4}"/>
              </a:ext>
            </a:extLst>
          </p:cNvPr>
          <p:cNvPicPr>
            <a:picLocks noChangeAspect="1"/>
          </p:cNvPicPr>
          <p:nvPr/>
        </p:nvPicPr>
        <p:blipFill>
          <a:blip r:embed="rId2"/>
          <a:stretch>
            <a:fillRect/>
          </a:stretch>
        </p:blipFill>
        <p:spPr>
          <a:xfrm>
            <a:off x="6324765" y="1810637"/>
            <a:ext cx="5400000" cy="3820500"/>
          </a:xfrm>
          <a:prstGeom prst="rect">
            <a:avLst/>
          </a:prstGeom>
          <a:noFill/>
          <a:ln>
            <a:solidFill>
              <a:schemeClr val="tx1"/>
            </a:solidFill>
          </a:ln>
        </p:spPr>
      </p:pic>
    </p:spTree>
    <p:extLst>
      <p:ext uri="{BB962C8B-B14F-4D97-AF65-F5344CB8AC3E}">
        <p14:creationId xmlns:p14="http://schemas.microsoft.com/office/powerpoint/2010/main" val="3082254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845CB7-3A2E-48BC-9A4A-885E86A2FDD3}"/>
              </a:ext>
            </a:extLst>
          </p:cNvPr>
          <p:cNvSpPr>
            <a:spLocks noGrp="1"/>
          </p:cNvSpPr>
          <p:nvPr>
            <p:ph type="title"/>
          </p:nvPr>
        </p:nvSpPr>
        <p:spPr/>
        <p:txBody>
          <a:bodyPr/>
          <a:lstStyle/>
          <a:p>
            <a:r>
              <a:rPr lang="en-AU" dirty="0"/>
              <a:t>Other useful tools</a:t>
            </a:r>
          </a:p>
        </p:txBody>
      </p:sp>
      <p:sp>
        <p:nvSpPr>
          <p:cNvPr id="7" name="Content Placeholder 6">
            <a:extLst>
              <a:ext uri="{FF2B5EF4-FFF2-40B4-BE49-F238E27FC236}">
                <a16:creationId xmlns:a16="http://schemas.microsoft.com/office/drawing/2014/main" id="{D3DD2B07-21F0-467C-89D7-AA0A48069480}"/>
              </a:ext>
            </a:extLst>
          </p:cNvPr>
          <p:cNvSpPr>
            <a:spLocks noGrp="1"/>
          </p:cNvSpPr>
          <p:nvPr>
            <p:ph idx="1"/>
          </p:nvPr>
        </p:nvSpPr>
        <p:spPr/>
        <p:txBody>
          <a:bodyPr/>
          <a:lstStyle/>
          <a:p>
            <a:r>
              <a:rPr lang="en-AU" dirty="0"/>
              <a:t>4. Polygon to Raster – such as tree density, population density (no. of people per land area)</a:t>
            </a:r>
          </a:p>
          <a:p>
            <a:r>
              <a:rPr lang="en-AU" dirty="0"/>
              <a:t>5. Euclidean distance to locations – such as roads, fire brigades and hospitals</a:t>
            </a:r>
          </a:p>
          <a:p>
            <a:r>
              <a:rPr lang="en-AU" dirty="0"/>
              <a:t>6. Clip the data above with your Hazard maps to create risk maps for certain industries etc. </a:t>
            </a:r>
          </a:p>
        </p:txBody>
      </p:sp>
      <p:sp>
        <p:nvSpPr>
          <p:cNvPr id="4" name="Slide Number Placeholder 3">
            <a:extLst>
              <a:ext uri="{FF2B5EF4-FFF2-40B4-BE49-F238E27FC236}">
                <a16:creationId xmlns:a16="http://schemas.microsoft.com/office/drawing/2014/main" id="{50B2DC5E-9C73-48E8-AB69-043FFCEBC2D9}"/>
              </a:ext>
            </a:extLst>
          </p:cNvPr>
          <p:cNvSpPr>
            <a:spLocks noGrp="1"/>
          </p:cNvSpPr>
          <p:nvPr>
            <p:ph type="sldNum" sz="quarter" idx="12"/>
          </p:nvPr>
        </p:nvSpPr>
        <p:spPr/>
        <p:txBody>
          <a:bodyPr/>
          <a:lstStyle/>
          <a:p>
            <a:fld id="{DC22DD25-61AE-413C-B4D2-EF2365C9B2E1}" type="slidenum">
              <a:rPr lang="en-AU" noProof="0" smtClean="0"/>
              <a:t>11</a:t>
            </a:fld>
            <a:endParaRPr lang="en-AU" noProof="0"/>
          </a:p>
        </p:txBody>
      </p:sp>
    </p:spTree>
    <p:extLst>
      <p:ext uri="{BB962C8B-B14F-4D97-AF65-F5344CB8AC3E}">
        <p14:creationId xmlns:p14="http://schemas.microsoft.com/office/powerpoint/2010/main" val="35601166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pic>
        <p:nvPicPr>
          <p:cNvPr id="8" name="Picture Placeholder 8" descr="A tree in front of a building&#10;&#10;Description automatically generated">
            <a:extLst>
              <a:ext uri="{FF2B5EF4-FFF2-40B4-BE49-F238E27FC236}">
                <a16:creationId xmlns:a16="http://schemas.microsoft.com/office/drawing/2014/main" id="{C2D35DCA-2CD9-4C70-954F-6AE1D71148D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5277" r="1050" b="2"/>
          <a:stretch/>
        </p:blipFill>
        <p:spPr>
          <a:xfrm>
            <a:off x="1" y="2"/>
            <a:ext cx="6538648" cy="6857999"/>
          </a:xfrm>
          <a:prstGeom prst="rect">
            <a:avLst/>
          </a:prstGeom>
          <a:noFill/>
        </p:spPr>
      </p:pic>
      <p:sp>
        <p:nvSpPr>
          <p:cNvPr id="13" name="Slide Number Placeholder 2">
            <a:extLst>
              <a:ext uri="{FF2B5EF4-FFF2-40B4-BE49-F238E27FC236}">
                <a16:creationId xmlns:a16="http://schemas.microsoft.com/office/drawing/2014/main" id="{E93E47E1-D89C-4938-B53C-155683197121}"/>
              </a:ext>
            </a:extLst>
          </p:cNvPr>
          <p:cNvSpPr>
            <a:spLocks noGrp="1"/>
          </p:cNvSpPr>
          <p:nvPr>
            <p:ph type="sldNum" sz="quarter" idx="12"/>
          </p:nvPr>
        </p:nvSpPr>
        <p:spPr>
          <a:xfrm>
            <a:off x="10960059" y="6172502"/>
            <a:ext cx="846000" cy="365125"/>
          </a:xfrm>
        </p:spPr>
        <p:txBody>
          <a:bodyPr/>
          <a:lstStyle/>
          <a:p>
            <a:pPr marL="0" marR="0" lvl="0" indent="0" algn="r" defTabSz="1219170" rtl="0" eaLnBrk="1" fontAlgn="auto" latinLnBrk="0" hangingPunct="1">
              <a:lnSpc>
                <a:spcPct val="100000"/>
              </a:lnSpc>
              <a:spcBef>
                <a:spcPts val="0"/>
              </a:spcBef>
              <a:spcAft>
                <a:spcPts val="800"/>
              </a:spcAft>
              <a:buClr>
                <a:srgbClr val="000000"/>
              </a:buClr>
              <a:buSzTx/>
              <a:buFont typeface="Arial"/>
              <a:buNone/>
              <a:tabLst/>
              <a:defRPr/>
            </a:pPr>
            <a:fld id="{DC22DD25-61AE-413C-B4D2-EF2365C9B2E1}" type="slidenum">
              <a:rPr kumimoji="0" lang="en-AU" sz="1200" b="0" i="0" u="none" strike="noStrike" kern="0" cap="none" spc="0" normalizeH="0" baseline="0" noProof="0">
                <a:ln>
                  <a:noFill/>
                </a:ln>
                <a:solidFill>
                  <a:prstClr val="white"/>
                </a:solidFill>
                <a:effectLst/>
                <a:uLnTx/>
                <a:uFillTx/>
                <a:latin typeface="Arial"/>
                <a:cs typeface="Arial"/>
                <a:sym typeface="Arial"/>
              </a:rPr>
              <a:pPr marL="0" marR="0" lvl="0" indent="0" algn="r" defTabSz="1219170" rtl="0" eaLnBrk="1" fontAlgn="auto" latinLnBrk="0" hangingPunct="1">
                <a:lnSpc>
                  <a:spcPct val="100000"/>
                </a:lnSpc>
                <a:spcBef>
                  <a:spcPts val="0"/>
                </a:spcBef>
                <a:spcAft>
                  <a:spcPts val="800"/>
                </a:spcAft>
                <a:buClr>
                  <a:srgbClr val="000000"/>
                </a:buClr>
                <a:buSzTx/>
                <a:buFont typeface="Arial"/>
                <a:buNone/>
                <a:tabLst/>
                <a:defRPr/>
              </a:pPr>
              <a:t>12</a:t>
            </a:fld>
            <a:endParaRPr kumimoji="0" lang="en-AU" sz="1200" b="0" i="0" u="none" strike="noStrike" kern="0" cap="none" spc="0" normalizeH="0" baseline="0" noProof="0">
              <a:ln>
                <a:noFill/>
              </a:ln>
              <a:solidFill>
                <a:prstClr val="white"/>
              </a:solidFill>
              <a:effectLst/>
              <a:uLnTx/>
              <a:uFillTx/>
              <a:latin typeface="Arial"/>
              <a:cs typeface="Arial"/>
              <a:sym typeface="Arial"/>
            </a:endParaRPr>
          </a:p>
        </p:txBody>
      </p:sp>
      <p:sp>
        <p:nvSpPr>
          <p:cNvPr id="15" name="Text Placeholder 3">
            <a:extLst>
              <a:ext uri="{FF2B5EF4-FFF2-40B4-BE49-F238E27FC236}">
                <a16:creationId xmlns:a16="http://schemas.microsoft.com/office/drawing/2014/main" id="{DF6DA948-672B-4FF5-A61F-33DEE8811609}"/>
              </a:ext>
            </a:extLst>
          </p:cNvPr>
          <p:cNvSpPr>
            <a:spLocks noGrp="1"/>
          </p:cNvSpPr>
          <p:nvPr>
            <p:ph type="body" sz="quarter" idx="14"/>
          </p:nvPr>
        </p:nvSpPr>
        <p:spPr>
          <a:xfrm>
            <a:off x="607255" y="616633"/>
            <a:ext cx="1260000" cy="1260000"/>
          </a:xfrm>
        </p:spPr>
        <p:txBody>
          <a:bodyPr/>
          <a:lstStyle/>
          <a:p>
            <a:endParaRPr lang="en-US"/>
          </a:p>
        </p:txBody>
      </p:sp>
      <p:sp>
        <p:nvSpPr>
          <p:cNvPr id="3" name="Subtitle 2">
            <a:extLst>
              <a:ext uri="{FF2B5EF4-FFF2-40B4-BE49-F238E27FC236}">
                <a16:creationId xmlns:a16="http://schemas.microsoft.com/office/drawing/2014/main" id="{4026A89C-8F51-41E5-94F1-2E5BF74C1B96}"/>
              </a:ext>
            </a:extLst>
          </p:cNvPr>
          <p:cNvSpPr>
            <a:spLocks noGrp="1"/>
          </p:cNvSpPr>
          <p:nvPr>
            <p:ph type="subTitle" idx="1"/>
          </p:nvPr>
        </p:nvSpPr>
        <p:spPr>
          <a:xfrm>
            <a:off x="4774180" y="1"/>
            <a:ext cx="7417821" cy="6879660"/>
          </a:xfrm>
        </p:spPr>
        <p:txBody>
          <a:bodyPr wrap="square" anchor="t">
            <a:normAutofit/>
          </a:bodyPr>
          <a:lstStyle/>
          <a:p>
            <a:r>
              <a:rPr lang="en-US" dirty="0"/>
              <a:t>Bushfires</a:t>
            </a:r>
            <a:endParaRPr lang="en-AU" dirty="0"/>
          </a:p>
        </p:txBody>
      </p:sp>
    </p:spTree>
    <p:extLst>
      <p:ext uri="{BB962C8B-B14F-4D97-AF65-F5344CB8AC3E}">
        <p14:creationId xmlns:p14="http://schemas.microsoft.com/office/powerpoint/2010/main" val="31387064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845CB7-3A2E-48BC-9A4A-885E86A2FDD3}"/>
              </a:ext>
            </a:extLst>
          </p:cNvPr>
          <p:cNvSpPr>
            <a:spLocks noGrp="1"/>
          </p:cNvSpPr>
          <p:nvPr>
            <p:ph type="title"/>
          </p:nvPr>
        </p:nvSpPr>
        <p:spPr/>
        <p:txBody>
          <a:bodyPr/>
          <a:lstStyle/>
          <a:p>
            <a:r>
              <a:rPr lang="en-AU" dirty="0"/>
              <a:t>Reclassifying</a:t>
            </a:r>
          </a:p>
        </p:txBody>
      </p:sp>
      <p:sp>
        <p:nvSpPr>
          <p:cNvPr id="7" name="Content Placeholder 6">
            <a:extLst>
              <a:ext uri="{FF2B5EF4-FFF2-40B4-BE49-F238E27FC236}">
                <a16:creationId xmlns:a16="http://schemas.microsoft.com/office/drawing/2014/main" id="{D3DD2B07-21F0-467C-89D7-AA0A48069480}"/>
              </a:ext>
            </a:extLst>
          </p:cNvPr>
          <p:cNvSpPr>
            <a:spLocks noGrp="1"/>
          </p:cNvSpPr>
          <p:nvPr>
            <p:ph idx="1"/>
          </p:nvPr>
        </p:nvSpPr>
        <p:spPr>
          <a:xfrm>
            <a:off x="316358" y="1532414"/>
            <a:ext cx="5948255" cy="5325585"/>
          </a:xfrm>
        </p:spPr>
        <p:txBody>
          <a:bodyPr/>
          <a:lstStyle/>
          <a:p>
            <a:pPr marL="342900" indent="-342900">
              <a:buFont typeface="Arial" panose="020B0604020202020204" pitchFamily="34" charset="0"/>
              <a:buChar char="•"/>
            </a:pPr>
            <a:r>
              <a:rPr lang="en-AU" sz="2000" dirty="0"/>
              <a:t>The thing in the assignment you really need to think about!!</a:t>
            </a:r>
          </a:p>
          <a:p>
            <a:pPr marL="342900" indent="-342900">
              <a:buFont typeface="Arial" panose="020B0604020202020204" pitchFamily="34" charset="0"/>
              <a:buChar char="•"/>
            </a:pPr>
            <a:r>
              <a:rPr lang="en-AU" sz="2000" dirty="0"/>
              <a:t>Need to have good reasoning and research to base your reclassification on</a:t>
            </a:r>
          </a:p>
          <a:p>
            <a:pPr marL="342900" indent="-342900">
              <a:buFont typeface="Arial" panose="020B0604020202020204" pitchFamily="34" charset="0"/>
              <a:buChar char="•"/>
            </a:pPr>
            <a:r>
              <a:rPr lang="en-AU" sz="2000" dirty="0"/>
              <a:t>Changing the rasters values from </a:t>
            </a:r>
            <a:r>
              <a:rPr lang="en-AU" sz="2000" b="1" dirty="0"/>
              <a:t>RAW </a:t>
            </a:r>
            <a:r>
              <a:rPr lang="en-AU" sz="2000" dirty="0"/>
              <a:t>numbers to a </a:t>
            </a:r>
            <a:r>
              <a:rPr lang="en-AU" sz="2000" b="1" dirty="0"/>
              <a:t>Relative Risk Scale</a:t>
            </a:r>
          </a:p>
          <a:p>
            <a:pPr marL="342900" indent="-342900">
              <a:buFont typeface="Arial" panose="020B0604020202020204" pitchFamily="34" charset="0"/>
              <a:buChar char="•"/>
            </a:pPr>
            <a:endParaRPr lang="en-AU" sz="2000" dirty="0"/>
          </a:p>
          <a:p>
            <a:pPr marL="342900" indent="-342900">
              <a:buFont typeface="Arial" panose="020B0604020202020204" pitchFamily="34" charset="0"/>
              <a:buChar char="•"/>
            </a:pPr>
            <a:endParaRPr lang="en-AU" sz="2000" dirty="0"/>
          </a:p>
          <a:p>
            <a:pPr marL="342900" indent="-342900">
              <a:buFont typeface="Arial" panose="020B0604020202020204" pitchFamily="34" charset="0"/>
              <a:buChar char="•"/>
            </a:pPr>
            <a:endParaRPr lang="en-AU" sz="2000" dirty="0"/>
          </a:p>
          <a:p>
            <a:pPr marL="342900" indent="-342900">
              <a:buFont typeface="Arial" panose="020B0604020202020204" pitchFamily="34" charset="0"/>
              <a:buChar char="•"/>
            </a:pPr>
            <a:endParaRPr lang="en-AU" sz="2000" dirty="0"/>
          </a:p>
          <a:p>
            <a:pPr marL="342900" indent="-342900">
              <a:buFont typeface="Arial" panose="020B0604020202020204" pitchFamily="34" charset="0"/>
              <a:buChar char="•"/>
            </a:pPr>
            <a:r>
              <a:rPr lang="en-AU" sz="2000" dirty="0"/>
              <a:t>Lets reclassify slope</a:t>
            </a:r>
          </a:p>
          <a:p>
            <a:pPr marL="342900" indent="-342900">
              <a:buFont typeface="Arial" panose="020B0604020202020204" pitchFamily="34" charset="0"/>
              <a:buChar char="•"/>
            </a:pPr>
            <a:r>
              <a:rPr lang="en-AU" dirty="0"/>
              <a:t>TRINITY, S. 1997. Bushfire Hazard Mapping. </a:t>
            </a:r>
            <a:r>
              <a:rPr lang="en-AU" i="1" dirty="0"/>
              <a:t>Analysis of bushfire susceptibility based on vegetation type</a:t>
            </a:r>
            <a:br>
              <a:rPr lang="en-AU" i="1" dirty="0"/>
            </a:br>
            <a:r>
              <a:rPr lang="en-AU" i="1" dirty="0"/>
              <a:t>and slope. </a:t>
            </a:r>
            <a:r>
              <a:rPr lang="en-AU" dirty="0"/>
              <a:t>Cairns.</a:t>
            </a:r>
            <a:r>
              <a:rPr lang="en-AU" sz="2000" dirty="0"/>
              <a:t> </a:t>
            </a:r>
            <a:br>
              <a:rPr lang="en-AU" sz="2000" dirty="0"/>
            </a:br>
            <a:endParaRPr lang="en-AU" sz="2000" b="1" dirty="0"/>
          </a:p>
          <a:p>
            <a:pPr marL="342900" indent="-342900">
              <a:buFont typeface="Arial" panose="020B0604020202020204" pitchFamily="34" charset="0"/>
              <a:buChar char="•"/>
            </a:pPr>
            <a:endParaRPr lang="en-AU" sz="2000" dirty="0"/>
          </a:p>
        </p:txBody>
      </p:sp>
      <p:sp>
        <p:nvSpPr>
          <p:cNvPr id="4" name="Slide Number Placeholder 3">
            <a:extLst>
              <a:ext uri="{FF2B5EF4-FFF2-40B4-BE49-F238E27FC236}">
                <a16:creationId xmlns:a16="http://schemas.microsoft.com/office/drawing/2014/main" id="{50B2DC5E-9C73-48E8-AB69-043FFCEBC2D9}"/>
              </a:ext>
            </a:extLst>
          </p:cNvPr>
          <p:cNvSpPr>
            <a:spLocks noGrp="1"/>
          </p:cNvSpPr>
          <p:nvPr>
            <p:ph type="sldNum" sz="quarter" idx="12"/>
          </p:nvPr>
        </p:nvSpPr>
        <p:spPr/>
        <p:txBody>
          <a:bodyPr/>
          <a:lstStyle/>
          <a:p>
            <a:fld id="{DC22DD25-61AE-413C-B4D2-EF2365C9B2E1}" type="slidenum">
              <a:rPr lang="en-AU" noProof="0" smtClean="0"/>
              <a:t>13</a:t>
            </a:fld>
            <a:endParaRPr lang="en-AU" noProof="0"/>
          </a:p>
        </p:txBody>
      </p:sp>
      <p:pic>
        <p:nvPicPr>
          <p:cNvPr id="2" name="Picture 1">
            <a:extLst>
              <a:ext uri="{FF2B5EF4-FFF2-40B4-BE49-F238E27FC236}">
                <a16:creationId xmlns:a16="http://schemas.microsoft.com/office/drawing/2014/main" id="{B9BC33F7-5379-4F62-9A44-FCBC6BA38FDD}"/>
              </a:ext>
            </a:extLst>
          </p:cNvPr>
          <p:cNvPicPr>
            <a:picLocks noChangeAspect="1"/>
          </p:cNvPicPr>
          <p:nvPr/>
        </p:nvPicPr>
        <p:blipFill>
          <a:blip r:embed="rId2"/>
          <a:stretch>
            <a:fillRect/>
          </a:stretch>
        </p:blipFill>
        <p:spPr>
          <a:xfrm>
            <a:off x="6833171" y="668081"/>
            <a:ext cx="4401164" cy="5372850"/>
          </a:xfrm>
          <a:prstGeom prst="rect">
            <a:avLst/>
          </a:prstGeom>
        </p:spPr>
      </p:pic>
      <p:graphicFrame>
        <p:nvGraphicFramePr>
          <p:cNvPr id="3" name="Table 2">
            <a:extLst>
              <a:ext uri="{FF2B5EF4-FFF2-40B4-BE49-F238E27FC236}">
                <a16:creationId xmlns:a16="http://schemas.microsoft.com/office/drawing/2014/main" id="{0FE3FE0F-7450-462D-A69D-B71D5365EBE4}"/>
              </a:ext>
            </a:extLst>
          </p:cNvPr>
          <p:cNvGraphicFramePr>
            <a:graphicFrameLocks noGrp="1"/>
          </p:cNvGraphicFramePr>
          <p:nvPr>
            <p:extLst>
              <p:ext uri="{D42A27DB-BD31-4B8C-83A1-F6EECF244321}">
                <p14:modId xmlns:p14="http://schemas.microsoft.com/office/powerpoint/2010/main" val="650553298"/>
              </p:ext>
            </p:extLst>
          </p:nvPr>
        </p:nvGraphicFramePr>
        <p:xfrm>
          <a:off x="3066520" y="3997166"/>
          <a:ext cx="3029480" cy="1554480"/>
        </p:xfrm>
        <a:graphic>
          <a:graphicData uri="http://schemas.openxmlformats.org/drawingml/2006/table">
            <a:tbl>
              <a:tblPr/>
              <a:tblGrid>
                <a:gridCol w="1905000">
                  <a:extLst>
                    <a:ext uri="{9D8B030D-6E8A-4147-A177-3AD203B41FA5}">
                      <a16:colId xmlns:a16="http://schemas.microsoft.com/office/drawing/2014/main" val="170335362"/>
                    </a:ext>
                  </a:extLst>
                </a:gridCol>
                <a:gridCol w="1124480">
                  <a:extLst>
                    <a:ext uri="{9D8B030D-6E8A-4147-A177-3AD203B41FA5}">
                      <a16:colId xmlns:a16="http://schemas.microsoft.com/office/drawing/2014/main" val="3888051458"/>
                    </a:ext>
                  </a:extLst>
                </a:gridCol>
              </a:tblGrid>
              <a:tr h="204809">
                <a:tc>
                  <a:txBody>
                    <a:bodyPr/>
                    <a:lstStyle/>
                    <a:p>
                      <a:r>
                        <a:rPr lang="en-AU" sz="1100" b="1" i="0">
                          <a:solidFill>
                            <a:srgbClr val="000000"/>
                          </a:solidFill>
                          <a:effectLst/>
                          <a:latin typeface="Calibri-Bold"/>
                        </a:rPr>
                        <a:t>Slope % </a:t>
                      </a:r>
                      <a:endParaRPr lang="en-AU">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100" b="1" i="0" dirty="0">
                          <a:solidFill>
                            <a:srgbClr val="000000"/>
                          </a:solidFill>
                          <a:effectLst/>
                          <a:latin typeface="Calibri-Bold"/>
                        </a:rPr>
                        <a:t>Hazard Value</a:t>
                      </a:r>
                      <a:endParaRPr lang="en-AU"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92886931"/>
                  </a:ext>
                </a:extLst>
              </a:tr>
              <a:tr h="204809">
                <a:tc>
                  <a:txBody>
                    <a:bodyPr/>
                    <a:lstStyle/>
                    <a:p>
                      <a:r>
                        <a:rPr lang="en-AU" sz="1100" b="0" i="0" dirty="0">
                          <a:solidFill>
                            <a:srgbClr val="000000"/>
                          </a:solidFill>
                          <a:effectLst/>
                          <a:latin typeface="Calibri" panose="020F0502020204030204" pitchFamily="34" charset="0"/>
                        </a:rPr>
                        <a:t>0 - 3 </a:t>
                      </a:r>
                      <a:endParaRPr lang="en-AU"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100" b="0" i="0">
                          <a:solidFill>
                            <a:srgbClr val="000000"/>
                          </a:solidFill>
                          <a:effectLst/>
                          <a:latin typeface="Calibri" panose="020F0502020204030204" pitchFamily="34" charset="0"/>
                        </a:rPr>
                        <a:t>20</a:t>
                      </a:r>
                      <a:endParaRPr lang="en-AU">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65597539"/>
                  </a:ext>
                </a:extLst>
              </a:tr>
              <a:tr h="204809">
                <a:tc>
                  <a:txBody>
                    <a:bodyPr/>
                    <a:lstStyle/>
                    <a:p>
                      <a:r>
                        <a:rPr lang="en-AU" sz="1100" b="0" i="0">
                          <a:solidFill>
                            <a:srgbClr val="000000"/>
                          </a:solidFill>
                          <a:effectLst/>
                          <a:latin typeface="Calibri" panose="020F0502020204030204" pitchFamily="34" charset="0"/>
                        </a:rPr>
                        <a:t>3 – 10 </a:t>
                      </a:r>
                      <a:endParaRPr lang="en-AU">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100" b="0" i="0">
                          <a:solidFill>
                            <a:srgbClr val="000000"/>
                          </a:solidFill>
                          <a:effectLst/>
                          <a:latin typeface="Calibri" panose="020F0502020204030204" pitchFamily="34" charset="0"/>
                        </a:rPr>
                        <a:t>40</a:t>
                      </a:r>
                      <a:endParaRPr lang="en-AU">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20155803"/>
                  </a:ext>
                </a:extLst>
              </a:tr>
              <a:tr h="204809">
                <a:tc>
                  <a:txBody>
                    <a:bodyPr/>
                    <a:lstStyle/>
                    <a:p>
                      <a:r>
                        <a:rPr lang="en-AU" sz="1100" b="0" i="0" dirty="0">
                          <a:solidFill>
                            <a:srgbClr val="000000"/>
                          </a:solidFill>
                          <a:effectLst/>
                          <a:latin typeface="Calibri" panose="020F0502020204030204" pitchFamily="34" charset="0"/>
                        </a:rPr>
                        <a:t>10 – 20 </a:t>
                      </a:r>
                      <a:endParaRPr lang="en-AU"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100" b="0" i="0">
                          <a:solidFill>
                            <a:srgbClr val="000000"/>
                          </a:solidFill>
                          <a:effectLst/>
                          <a:latin typeface="Calibri" panose="020F0502020204030204" pitchFamily="34" charset="0"/>
                        </a:rPr>
                        <a:t>60</a:t>
                      </a:r>
                      <a:endParaRPr lang="en-AU">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75266580"/>
                  </a:ext>
                </a:extLst>
              </a:tr>
              <a:tr h="204809">
                <a:tc>
                  <a:txBody>
                    <a:bodyPr/>
                    <a:lstStyle/>
                    <a:p>
                      <a:r>
                        <a:rPr lang="en-AU" sz="1100" b="0" i="0" dirty="0">
                          <a:solidFill>
                            <a:srgbClr val="000000"/>
                          </a:solidFill>
                          <a:effectLst/>
                          <a:latin typeface="Calibri" panose="020F0502020204030204" pitchFamily="34" charset="0"/>
                        </a:rPr>
                        <a:t>20 – 30 </a:t>
                      </a:r>
                      <a:endParaRPr lang="en-AU"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100" b="0" i="0">
                          <a:solidFill>
                            <a:srgbClr val="000000"/>
                          </a:solidFill>
                          <a:effectLst/>
                          <a:latin typeface="Calibri" panose="020F0502020204030204" pitchFamily="34" charset="0"/>
                        </a:rPr>
                        <a:t>80</a:t>
                      </a:r>
                      <a:endParaRPr lang="en-AU">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9613975"/>
                  </a:ext>
                </a:extLst>
              </a:tr>
              <a:tr h="204809">
                <a:tc>
                  <a:txBody>
                    <a:bodyPr/>
                    <a:lstStyle/>
                    <a:p>
                      <a:r>
                        <a:rPr lang="en-AU" sz="1100" b="0" i="0" dirty="0">
                          <a:solidFill>
                            <a:srgbClr val="000000"/>
                          </a:solidFill>
                          <a:effectLst/>
                          <a:latin typeface="Calibri" panose="020F0502020204030204" pitchFamily="34" charset="0"/>
                        </a:rPr>
                        <a:t>30 + </a:t>
                      </a:r>
                      <a:endParaRPr lang="en-AU"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100" b="0" i="0" dirty="0">
                          <a:solidFill>
                            <a:srgbClr val="000000"/>
                          </a:solidFill>
                          <a:effectLst/>
                          <a:latin typeface="Calibri" panose="020F0502020204030204" pitchFamily="34" charset="0"/>
                        </a:rPr>
                        <a:t>100</a:t>
                      </a:r>
                      <a:endParaRPr lang="en-AU"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7699004"/>
                  </a:ext>
                </a:extLst>
              </a:tr>
            </a:tbl>
          </a:graphicData>
        </a:graphic>
      </p:graphicFrame>
      <p:sp>
        <p:nvSpPr>
          <p:cNvPr id="5" name="Rectangle 1">
            <a:extLst>
              <a:ext uri="{FF2B5EF4-FFF2-40B4-BE49-F238E27FC236}">
                <a16:creationId xmlns:a16="http://schemas.microsoft.com/office/drawing/2014/main" id="{B01A51C7-A820-452E-8E79-FC5BB3EF387C}"/>
              </a:ext>
            </a:extLst>
          </p:cNvPr>
          <p:cNvSpPr>
            <a:spLocks noChangeArrowheads="1"/>
          </p:cNvSpPr>
          <p:nvPr/>
        </p:nvSpPr>
        <p:spPr bwMode="auto">
          <a:xfrm>
            <a:off x="4505325" y="26908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511788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845CB7-3A2E-48BC-9A4A-885E86A2FDD3}"/>
              </a:ext>
            </a:extLst>
          </p:cNvPr>
          <p:cNvSpPr>
            <a:spLocks noGrp="1"/>
          </p:cNvSpPr>
          <p:nvPr>
            <p:ph type="title"/>
          </p:nvPr>
        </p:nvSpPr>
        <p:spPr/>
        <p:txBody>
          <a:bodyPr/>
          <a:lstStyle/>
          <a:p>
            <a:r>
              <a:rPr lang="en-AU" dirty="0"/>
              <a:t>Aspect</a:t>
            </a:r>
          </a:p>
        </p:txBody>
      </p:sp>
      <p:sp>
        <p:nvSpPr>
          <p:cNvPr id="7" name="Content Placeholder 6">
            <a:extLst>
              <a:ext uri="{FF2B5EF4-FFF2-40B4-BE49-F238E27FC236}">
                <a16:creationId xmlns:a16="http://schemas.microsoft.com/office/drawing/2014/main" id="{D3DD2B07-21F0-467C-89D7-AA0A48069480}"/>
              </a:ext>
            </a:extLst>
          </p:cNvPr>
          <p:cNvSpPr>
            <a:spLocks noGrp="1"/>
          </p:cNvSpPr>
          <p:nvPr>
            <p:ph idx="1"/>
          </p:nvPr>
        </p:nvSpPr>
        <p:spPr>
          <a:xfrm>
            <a:off x="316358" y="1532414"/>
            <a:ext cx="5948255" cy="5325585"/>
          </a:xfrm>
        </p:spPr>
        <p:txBody>
          <a:bodyPr/>
          <a:lstStyle/>
          <a:p>
            <a:pPr marL="342900" indent="-342900">
              <a:buFont typeface="Arial" panose="020B0604020202020204" pitchFamily="34" charset="0"/>
              <a:buChar char="•"/>
            </a:pPr>
            <a:r>
              <a:rPr lang="en-AU" sz="2000" dirty="0"/>
              <a:t>Which direction does the terrain face?</a:t>
            </a:r>
          </a:p>
          <a:p>
            <a:pPr marL="342900" indent="-342900">
              <a:buFont typeface="Arial" panose="020B0604020202020204" pitchFamily="34" charset="0"/>
              <a:buChar char="•"/>
            </a:pPr>
            <a:r>
              <a:rPr lang="en-AU" sz="2000" dirty="0"/>
              <a:t>North, South, East, West?</a:t>
            </a:r>
          </a:p>
          <a:p>
            <a:pPr marL="342900" indent="-342900">
              <a:buFont typeface="Arial" panose="020B0604020202020204" pitchFamily="34" charset="0"/>
              <a:buChar char="•"/>
            </a:pPr>
            <a:endParaRPr lang="en-AU" sz="2000" dirty="0"/>
          </a:p>
          <a:p>
            <a:r>
              <a:rPr lang="en-AU" sz="2000" dirty="0"/>
              <a:t>How does this increase fire risk?</a:t>
            </a:r>
          </a:p>
          <a:p>
            <a:r>
              <a:rPr lang="en-AU" sz="2000" dirty="0"/>
              <a:t>How would you reclassify?</a:t>
            </a:r>
            <a:br>
              <a:rPr lang="en-AU" sz="2000" dirty="0"/>
            </a:br>
            <a:endParaRPr lang="en-AU" sz="2000" b="1" dirty="0"/>
          </a:p>
          <a:p>
            <a:pPr marL="342900" indent="-342900">
              <a:buFont typeface="Arial" panose="020B0604020202020204" pitchFamily="34" charset="0"/>
              <a:buChar char="•"/>
            </a:pPr>
            <a:endParaRPr lang="en-AU" sz="2000" dirty="0"/>
          </a:p>
        </p:txBody>
      </p:sp>
      <p:sp>
        <p:nvSpPr>
          <p:cNvPr id="4" name="Slide Number Placeholder 3">
            <a:extLst>
              <a:ext uri="{FF2B5EF4-FFF2-40B4-BE49-F238E27FC236}">
                <a16:creationId xmlns:a16="http://schemas.microsoft.com/office/drawing/2014/main" id="{50B2DC5E-9C73-48E8-AB69-043FFCEBC2D9}"/>
              </a:ext>
            </a:extLst>
          </p:cNvPr>
          <p:cNvSpPr>
            <a:spLocks noGrp="1"/>
          </p:cNvSpPr>
          <p:nvPr>
            <p:ph type="sldNum" sz="quarter" idx="12"/>
          </p:nvPr>
        </p:nvSpPr>
        <p:spPr/>
        <p:txBody>
          <a:bodyPr/>
          <a:lstStyle/>
          <a:p>
            <a:fld id="{DC22DD25-61AE-413C-B4D2-EF2365C9B2E1}" type="slidenum">
              <a:rPr lang="en-AU" noProof="0" smtClean="0"/>
              <a:t>14</a:t>
            </a:fld>
            <a:endParaRPr lang="en-AU" noProof="0"/>
          </a:p>
        </p:txBody>
      </p:sp>
      <p:sp>
        <p:nvSpPr>
          <p:cNvPr id="5" name="Rectangle 1">
            <a:extLst>
              <a:ext uri="{FF2B5EF4-FFF2-40B4-BE49-F238E27FC236}">
                <a16:creationId xmlns:a16="http://schemas.microsoft.com/office/drawing/2014/main" id="{B01A51C7-A820-452E-8E79-FC5BB3EF387C}"/>
              </a:ext>
            </a:extLst>
          </p:cNvPr>
          <p:cNvSpPr>
            <a:spLocks noChangeArrowheads="1"/>
          </p:cNvSpPr>
          <p:nvPr/>
        </p:nvSpPr>
        <p:spPr bwMode="auto">
          <a:xfrm>
            <a:off x="4505325" y="26908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987B9D68-E3AD-434E-B7F4-C27E3B49F0B4}"/>
              </a:ext>
            </a:extLst>
          </p:cNvPr>
          <p:cNvPicPr>
            <a:picLocks noChangeAspect="1"/>
          </p:cNvPicPr>
          <p:nvPr/>
        </p:nvPicPr>
        <p:blipFill>
          <a:blip r:embed="rId2"/>
          <a:stretch>
            <a:fillRect/>
          </a:stretch>
        </p:blipFill>
        <p:spPr>
          <a:xfrm>
            <a:off x="4453723" y="2413857"/>
            <a:ext cx="6929336" cy="3345197"/>
          </a:xfrm>
          <a:prstGeom prst="rect">
            <a:avLst/>
          </a:prstGeom>
        </p:spPr>
      </p:pic>
    </p:spTree>
    <p:extLst>
      <p:ext uri="{BB962C8B-B14F-4D97-AF65-F5344CB8AC3E}">
        <p14:creationId xmlns:p14="http://schemas.microsoft.com/office/powerpoint/2010/main" val="6129072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4845CB7-3A2E-48BC-9A4A-885E86A2FDD3}"/>
              </a:ext>
            </a:extLst>
          </p:cNvPr>
          <p:cNvSpPr>
            <a:spLocks noGrp="1"/>
          </p:cNvSpPr>
          <p:nvPr>
            <p:ph type="title"/>
          </p:nvPr>
        </p:nvSpPr>
        <p:spPr>
          <a:xfrm>
            <a:off x="1428765" y="395067"/>
            <a:ext cx="3289150" cy="887360"/>
          </a:xfrm>
        </p:spPr>
        <p:txBody>
          <a:bodyPr/>
          <a:lstStyle/>
          <a:p>
            <a:r>
              <a:rPr lang="en-AU" dirty="0"/>
              <a:t>Polygon to Raster</a:t>
            </a:r>
          </a:p>
        </p:txBody>
      </p:sp>
      <p:sp>
        <p:nvSpPr>
          <p:cNvPr id="7" name="Content Placeholder 6">
            <a:extLst>
              <a:ext uri="{FF2B5EF4-FFF2-40B4-BE49-F238E27FC236}">
                <a16:creationId xmlns:a16="http://schemas.microsoft.com/office/drawing/2014/main" id="{D3DD2B07-21F0-467C-89D7-AA0A48069480}"/>
              </a:ext>
            </a:extLst>
          </p:cNvPr>
          <p:cNvSpPr>
            <a:spLocks noGrp="1"/>
          </p:cNvSpPr>
          <p:nvPr>
            <p:ph idx="1"/>
          </p:nvPr>
        </p:nvSpPr>
        <p:spPr>
          <a:xfrm>
            <a:off x="316358" y="1532415"/>
            <a:ext cx="5072765" cy="4376944"/>
          </a:xfrm>
        </p:spPr>
        <p:txBody>
          <a:bodyPr/>
          <a:lstStyle/>
          <a:p>
            <a:r>
              <a:rPr lang="en-AU" sz="2000" b="1" dirty="0">
                <a:solidFill>
                  <a:srgbClr val="000000"/>
                </a:solidFill>
                <a:latin typeface="Calibri" panose="020F0502020204030204" pitchFamily="34" charset="0"/>
              </a:rPr>
              <a:t>Example</a:t>
            </a:r>
            <a:r>
              <a:rPr lang="en-AU" sz="2000" dirty="0">
                <a:solidFill>
                  <a:srgbClr val="000000"/>
                </a:solidFill>
                <a:latin typeface="Calibri" panose="020F0502020204030204" pitchFamily="34" charset="0"/>
              </a:rPr>
              <a:t> past fires.</a:t>
            </a:r>
          </a:p>
          <a:p>
            <a:r>
              <a:rPr lang="en-AU" sz="2000" dirty="0">
                <a:solidFill>
                  <a:srgbClr val="000000"/>
                </a:solidFill>
                <a:latin typeface="Calibri" panose="020F0502020204030204" pitchFamily="34" charset="0"/>
              </a:rPr>
              <a:t>Polygon layer converted into</a:t>
            </a:r>
            <a:br>
              <a:rPr lang="en-AU" sz="2000" dirty="0">
                <a:solidFill>
                  <a:srgbClr val="000000"/>
                </a:solidFill>
                <a:latin typeface="Calibri" panose="020F0502020204030204" pitchFamily="34" charset="0"/>
              </a:rPr>
            </a:br>
            <a:r>
              <a:rPr lang="en-AU" sz="2000" dirty="0">
                <a:solidFill>
                  <a:srgbClr val="000000"/>
                </a:solidFill>
                <a:latin typeface="Calibri" panose="020F0502020204030204" pitchFamily="34" charset="0"/>
              </a:rPr>
              <a:t>raster with season date as Value.</a:t>
            </a:r>
            <a:br>
              <a:rPr lang="en-AU" sz="2000" dirty="0">
                <a:solidFill>
                  <a:srgbClr val="000000"/>
                </a:solidFill>
                <a:latin typeface="Calibri" panose="020F0502020204030204" pitchFamily="34" charset="0"/>
              </a:rPr>
            </a:br>
            <a:r>
              <a:rPr lang="en-AU" sz="2000" dirty="0">
                <a:solidFill>
                  <a:srgbClr val="000000"/>
                </a:solidFill>
                <a:latin typeface="Calibri" panose="020F0502020204030204" pitchFamily="34" charset="0"/>
              </a:rPr>
              <a:t>The Reclassify Tool was then used</a:t>
            </a:r>
            <a:br>
              <a:rPr lang="en-AU" sz="2000" dirty="0">
                <a:solidFill>
                  <a:srgbClr val="000000"/>
                </a:solidFill>
                <a:latin typeface="Calibri" panose="020F0502020204030204" pitchFamily="34" charset="0"/>
              </a:rPr>
            </a:br>
            <a:r>
              <a:rPr lang="en-AU" sz="2000" dirty="0">
                <a:solidFill>
                  <a:srgbClr val="000000"/>
                </a:solidFill>
                <a:latin typeface="Calibri" panose="020F0502020204030204" pitchFamily="34" charset="0"/>
              </a:rPr>
              <a:t>to give hazard values according to</a:t>
            </a:r>
            <a:br>
              <a:rPr lang="en-AU" sz="2000" dirty="0">
                <a:solidFill>
                  <a:srgbClr val="000000"/>
                </a:solidFill>
                <a:latin typeface="Calibri" panose="020F0502020204030204" pitchFamily="34" charset="0"/>
              </a:rPr>
            </a:br>
            <a:r>
              <a:rPr lang="en-AU" sz="2000" dirty="0">
                <a:solidFill>
                  <a:srgbClr val="000000"/>
                </a:solidFill>
                <a:latin typeface="Calibri" panose="020F0502020204030204" pitchFamily="34" charset="0"/>
              </a:rPr>
              <a:t>when the area was last burnt.</a:t>
            </a:r>
            <a:br>
              <a:rPr lang="en-AU" sz="2000" dirty="0">
                <a:solidFill>
                  <a:srgbClr val="000000"/>
                </a:solidFill>
                <a:latin typeface="Calibri" panose="020F0502020204030204" pitchFamily="34" charset="0"/>
              </a:rPr>
            </a:br>
            <a:r>
              <a:rPr lang="en-AU" sz="2000" dirty="0">
                <a:solidFill>
                  <a:srgbClr val="000000"/>
                </a:solidFill>
                <a:latin typeface="Calibri" panose="020F0502020204030204" pitchFamily="34" charset="0"/>
              </a:rPr>
              <a:t>According to the table below.</a:t>
            </a:r>
            <a:br>
              <a:rPr lang="en-AU" sz="2000" dirty="0"/>
            </a:br>
            <a:endParaRPr lang="en-AU" sz="2000" dirty="0"/>
          </a:p>
          <a:p>
            <a:pPr marL="342900" indent="-342900">
              <a:buFont typeface="Arial" panose="020B0604020202020204" pitchFamily="34" charset="0"/>
              <a:buChar char="•"/>
            </a:pPr>
            <a:endParaRPr lang="en-AU" sz="2000" dirty="0"/>
          </a:p>
        </p:txBody>
      </p:sp>
      <p:sp>
        <p:nvSpPr>
          <p:cNvPr id="4" name="Slide Number Placeholder 3">
            <a:extLst>
              <a:ext uri="{FF2B5EF4-FFF2-40B4-BE49-F238E27FC236}">
                <a16:creationId xmlns:a16="http://schemas.microsoft.com/office/drawing/2014/main" id="{50B2DC5E-9C73-48E8-AB69-043FFCEBC2D9}"/>
              </a:ext>
            </a:extLst>
          </p:cNvPr>
          <p:cNvSpPr>
            <a:spLocks noGrp="1"/>
          </p:cNvSpPr>
          <p:nvPr>
            <p:ph type="sldNum" sz="quarter" idx="12"/>
          </p:nvPr>
        </p:nvSpPr>
        <p:spPr/>
        <p:txBody>
          <a:bodyPr/>
          <a:lstStyle/>
          <a:p>
            <a:fld id="{DC22DD25-61AE-413C-B4D2-EF2365C9B2E1}" type="slidenum">
              <a:rPr lang="en-AU" noProof="0" smtClean="0"/>
              <a:t>15</a:t>
            </a:fld>
            <a:endParaRPr lang="en-AU" noProof="0"/>
          </a:p>
        </p:txBody>
      </p:sp>
      <p:graphicFrame>
        <p:nvGraphicFramePr>
          <p:cNvPr id="3" name="Table 2">
            <a:extLst>
              <a:ext uri="{FF2B5EF4-FFF2-40B4-BE49-F238E27FC236}">
                <a16:creationId xmlns:a16="http://schemas.microsoft.com/office/drawing/2014/main" id="{BDFB871D-9CEF-495A-B17F-0B179096D123}"/>
              </a:ext>
            </a:extLst>
          </p:cNvPr>
          <p:cNvGraphicFramePr>
            <a:graphicFrameLocks noGrp="1"/>
          </p:cNvGraphicFramePr>
          <p:nvPr>
            <p:extLst>
              <p:ext uri="{D42A27DB-BD31-4B8C-83A1-F6EECF244321}">
                <p14:modId xmlns:p14="http://schemas.microsoft.com/office/powerpoint/2010/main" val="1022260514"/>
              </p:ext>
            </p:extLst>
          </p:nvPr>
        </p:nvGraphicFramePr>
        <p:xfrm>
          <a:off x="392749" y="4324399"/>
          <a:ext cx="3029480" cy="1584960"/>
        </p:xfrm>
        <a:graphic>
          <a:graphicData uri="http://schemas.openxmlformats.org/drawingml/2006/table">
            <a:tbl>
              <a:tblPr/>
              <a:tblGrid>
                <a:gridCol w="1905000">
                  <a:extLst>
                    <a:ext uri="{9D8B030D-6E8A-4147-A177-3AD203B41FA5}">
                      <a16:colId xmlns:a16="http://schemas.microsoft.com/office/drawing/2014/main" val="4119402172"/>
                    </a:ext>
                  </a:extLst>
                </a:gridCol>
                <a:gridCol w="1124480">
                  <a:extLst>
                    <a:ext uri="{9D8B030D-6E8A-4147-A177-3AD203B41FA5}">
                      <a16:colId xmlns:a16="http://schemas.microsoft.com/office/drawing/2014/main" val="1918517970"/>
                    </a:ext>
                  </a:extLst>
                </a:gridCol>
              </a:tblGrid>
              <a:tr h="0">
                <a:tc>
                  <a:txBody>
                    <a:bodyPr/>
                    <a:lstStyle/>
                    <a:p>
                      <a:r>
                        <a:rPr lang="en-AU" sz="1600" b="1" i="0" dirty="0">
                          <a:solidFill>
                            <a:srgbClr val="000000"/>
                          </a:solidFill>
                          <a:effectLst/>
                          <a:latin typeface="Calibri-Bold"/>
                        </a:rPr>
                        <a:t>Season Burnt </a:t>
                      </a:r>
                      <a:endParaRPr lang="en-AU" sz="1800"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600" b="1" i="0" dirty="0">
                          <a:solidFill>
                            <a:srgbClr val="000000"/>
                          </a:solidFill>
                          <a:effectLst/>
                          <a:latin typeface="Calibri-Bold"/>
                        </a:rPr>
                        <a:t>Hazard Value</a:t>
                      </a:r>
                      <a:endParaRPr lang="en-AU" sz="1800"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8898010"/>
                  </a:ext>
                </a:extLst>
              </a:tr>
              <a:tr h="0">
                <a:tc>
                  <a:txBody>
                    <a:bodyPr/>
                    <a:lstStyle/>
                    <a:p>
                      <a:r>
                        <a:rPr lang="en-AU" sz="1600" b="0" i="0" dirty="0">
                          <a:solidFill>
                            <a:srgbClr val="000000"/>
                          </a:solidFill>
                          <a:effectLst/>
                          <a:latin typeface="Calibri" panose="020F0502020204030204" pitchFamily="34" charset="0"/>
                        </a:rPr>
                        <a:t>1903 – 1968 </a:t>
                      </a:r>
                      <a:endParaRPr lang="en-AU" sz="1800"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600" b="0" i="0" dirty="0">
                          <a:solidFill>
                            <a:srgbClr val="000000"/>
                          </a:solidFill>
                          <a:effectLst/>
                          <a:latin typeface="Calibri" panose="020F0502020204030204" pitchFamily="34" charset="0"/>
                        </a:rPr>
                        <a:t>100</a:t>
                      </a:r>
                      <a:endParaRPr lang="en-AU" sz="1800"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24695724"/>
                  </a:ext>
                </a:extLst>
              </a:tr>
              <a:tr h="0">
                <a:tc>
                  <a:txBody>
                    <a:bodyPr/>
                    <a:lstStyle/>
                    <a:p>
                      <a:r>
                        <a:rPr lang="en-AU" sz="1600" b="0" i="0">
                          <a:solidFill>
                            <a:srgbClr val="000000"/>
                          </a:solidFill>
                          <a:effectLst/>
                          <a:latin typeface="Calibri" panose="020F0502020204030204" pitchFamily="34" charset="0"/>
                        </a:rPr>
                        <a:t>1968 – 1993 </a:t>
                      </a:r>
                      <a:endParaRPr lang="en-AU" sz="180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600" b="0" i="0" dirty="0">
                          <a:solidFill>
                            <a:srgbClr val="000000"/>
                          </a:solidFill>
                          <a:effectLst/>
                          <a:latin typeface="Calibri" panose="020F0502020204030204" pitchFamily="34" charset="0"/>
                        </a:rPr>
                        <a:t>80</a:t>
                      </a:r>
                      <a:endParaRPr lang="en-AU" sz="1800"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9553744"/>
                  </a:ext>
                </a:extLst>
              </a:tr>
              <a:tr h="0">
                <a:tc>
                  <a:txBody>
                    <a:bodyPr/>
                    <a:lstStyle/>
                    <a:p>
                      <a:r>
                        <a:rPr lang="en-AU" sz="1600" b="0" i="0">
                          <a:solidFill>
                            <a:srgbClr val="000000"/>
                          </a:solidFill>
                          <a:effectLst/>
                          <a:latin typeface="Calibri" panose="020F0502020204030204" pitchFamily="34" charset="0"/>
                        </a:rPr>
                        <a:t>1993 – 2013 </a:t>
                      </a:r>
                      <a:endParaRPr lang="en-AU" sz="180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en-AU" sz="1600" b="0" i="0" dirty="0">
                          <a:solidFill>
                            <a:srgbClr val="000000"/>
                          </a:solidFill>
                          <a:effectLst/>
                          <a:latin typeface="Calibri" panose="020F0502020204030204" pitchFamily="34" charset="0"/>
                        </a:rPr>
                        <a:t>10</a:t>
                      </a:r>
                      <a:endParaRPr lang="en-AU" sz="1800" dirty="0">
                        <a:effectLst/>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5069631"/>
                  </a:ext>
                </a:extLst>
              </a:tr>
            </a:tbl>
          </a:graphicData>
        </a:graphic>
      </p:graphicFrame>
      <p:sp>
        <p:nvSpPr>
          <p:cNvPr id="5" name="Rectangle 1">
            <a:extLst>
              <a:ext uri="{FF2B5EF4-FFF2-40B4-BE49-F238E27FC236}">
                <a16:creationId xmlns:a16="http://schemas.microsoft.com/office/drawing/2014/main" id="{E17E2CBE-6210-4066-91AF-861A8840F57C}"/>
              </a:ext>
            </a:extLst>
          </p:cNvPr>
          <p:cNvSpPr>
            <a:spLocks noChangeArrowheads="1"/>
          </p:cNvSpPr>
          <p:nvPr/>
        </p:nvSpPr>
        <p:spPr bwMode="auto">
          <a:xfrm>
            <a:off x="4505325" y="221456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Title 5">
            <a:extLst>
              <a:ext uri="{FF2B5EF4-FFF2-40B4-BE49-F238E27FC236}">
                <a16:creationId xmlns:a16="http://schemas.microsoft.com/office/drawing/2014/main" id="{B09279B7-40B9-46A5-B156-37FF8FDEAA97}"/>
              </a:ext>
            </a:extLst>
          </p:cNvPr>
          <p:cNvSpPr txBox="1">
            <a:spLocks/>
          </p:cNvSpPr>
          <p:nvPr/>
        </p:nvSpPr>
        <p:spPr>
          <a:xfrm>
            <a:off x="6095999" y="407425"/>
            <a:ext cx="4667235" cy="887360"/>
          </a:xfrm>
          <a:prstGeom prst="rect">
            <a:avLst/>
          </a:prstGeom>
        </p:spPr>
        <p:txBody>
          <a:bodyPr vert="horz" lIns="91440" tIns="45720" rIns="91440" bIns="45720" rtlCol="0" anchor="b" anchorCtr="0">
            <a:noAutofit/>
          </a:bodyPr>
          <a:lstStyle>
            <a:lvl1pPr algn="l" defTabSz="685800" rtl="0" eaLnBrk="1" latinLnBrk="0" hangingPunct="1">
              <a:lnSpc>
                <a:spcPct val="90000"/>
              </a:lnSpc>
              <a:spcBef>
                <a:spcPct val="0"/>
              </a:spcBef>
              <a:buNone/>
              <a:defRPr sz="2400" b="1" kern="1200">
                <a:solidFill>
                  <a:schemeClr val="tx2"/>
                </a:solidFill>
                <a:latin typeface="+mj-lt"/>
                <a:ea typeface="+mj-ea"/>
                <a:cs typeface="+mj-cs"/>
              </a:defRPr>
            </a:lvl1pPr>
          </a:lstStyle>
          <a:p>
            <a:pPr>
              <a:buClrTx/>
              <a:buFontTx/>
            </a:pPr>
            <a:r>
              <a:rPr lang="en-AU" dirty="0"/>
              <a:t>Euclidian Distance Tool</a:t>
            </a:r>
          </a:p>
        </p:txBody>
      </p:sp>
      <p:sp>
        <p:nvSpPr>
          <p:cNvPr id="9" name="Content Placeholder 6">
            <a:extLst>
              <a:ext uri="{FF2B5EF4-FFF2-40B4-BE49-F238E27FC236}">
                <a16:creationId xmlns:a16="http://schemas.microsoft.com/office/drawing/2014/main" id="{593BC591-ABBE-4C69-82BA-3CA17F5EC247}"/>
              </a:ext>
            </a:extLst>
          </p:cNvPr>
          <p:cNvSpPr txBox="1">
            <a:spLocks/>
          </p:cNvSpPr>
          <p:nvPr/>
        </p:nvSpPr>
        <p:spPr>
          <a:xfrm>
            <a:off x="6096000" y="1795559"/>
            <a:ext cx="5072765" cy="4376944"/>
          </a:xfrm>
          <a:prstGeom prst="rect">
            <a:avLst/>
          </a:prstGeom>
        </p:spPr>
        <p:txBody>
          <a:bodyPr vert="horz" lIns="91440" tIns="45720" rIns="91440" bIns="45720" rtlCol="0">
            <a:noAutofit/>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sz="1500" kern="1200">
                <a:solidFill>
                  <a:schemeClr val="tx1"/>
                </a:solidFill>
                <a:latin typeface="+mn-lt"/>
                <a:ea typeface="+mn-ea"/>
                <a:cs typeface="+mn-cs"/>
              </a:defRPr>
            </a:lvl1pPr>
            <a:lvl2pPr marL="162000" indent="-162000" algn="l" defTabSz="685800" rtl="0" eaLnBrk="1" latinLnBrk="0" hangingPunct="1">
              <a:lnSpc>
                <a:spcPct val="100000"/>
              </a:lnSpc>
              <a:spcBef>
                <a:spcPts val="375"/>
              </a:spcBef>
              <a:buFont typeface="Arial" panose="020B0604020202020204" pitchFamily="34" charset="0"/>
              <a:buChar char="•"/>
              <a:defRPr sz="1500" kern="1200">
                <a:solidFill>
                  <a:schemeClr val="tx1"/>
                </a:solidFill>
                <a:latin typeface="+mn-lt"/>
                <a:ea typeface="+mn-ea"/>
                <a:cs typeface="+mn-cs"/>
              </a:defRPr>
            </a:lvl2pPr>
            <a:lvl3pPr marL="324000" indent="-162000" algn="l" defTabSz="685800" rtl="0" eaLnBrk="1" latinLnBrk="0" hangingPunct="1">
              <a:lnSpc>
                <a:spcPct val="100000"/>
              </a:lnSpc>
              <a:spcBef>
                <a:spcPts val="375"/>
              </a:spcBef>
              <a:buFont typeface="Calibri" panose="020F0502020204030204" pitchFamily="34" charset="0"/>
              <a:buChar char="–"/>
              <a:defRPr sz="1500" b="0" kern="1200">
                <a:solidFill>
                  <a:schemeClr val="tx1"/>
                </a:solidFill>
                <a:latin typeface="+mn-lt"/>
                <a:ea typeface="+mn-ea"/>
                <a:cs typeface="+mn-cs"/>
              </a:defRPr>
            </a:lvl3pPr>
            <a:lvl4pPr marL="0" indent="0" algn="l" defTabSz="685800" rtl="0" eaLnBrk="1" latinLnBrk="0" hangingPunct="1">
              <a:lnSpc>
                <a:spcPct val="100000"/>
              </a:lnSpc>
              <a:spcBef>
                <a:spcPts val="600"/>
              </a:spcBef>
              <a:buFont typeface="Arial" panose="020B0604020202020204" pitchFamily="34" charset="0"/>
              <a:buNone/>
              <a:defRPr sz="1500" b="1" kern="1200">
                <a:solidFill>
                  <a:schemeClr val="tx1"/>
                </a:solidFill>
                <a:latin typeface="+mn-lt"/>
                <a:ea typeface="+mn-ea"/>
                <a:cs typeface="+mn-cs"/>
              </a:defRPr>
            </a:lvl4pPr>
            <a:lvl5pPr marL="0" indent="0" algn="l" defTabSz="685800" rtl="0" eaLnBrk="1" latinLnBrk="0" hangingPunct="1">
              <a:lnSpc>
                <a:spcPct val="100000"/>
              </a:lnSpc>
              <a:spcBef>
                <a:spcPts val="375"/>
              </a:spcBef>
              <a:buFont typeface="Arial" panose="020B0604020202020204" pitchFamily="34" charset="0"/>
              <a:buNone/>
              <a:defRPr sz="1500" kern="1200">
                <a:solidFill>
                  <a:schemeClr val="tx2"/>
                </a:solidFill>
                <a:latin typeface="+mn-lt"/>
                <a:ea typeface="+mn-ea"/>
                <a:cs typeface="+mn-cs"/>
              </a:defRPr>
            </a:lvl5pPr>
            <a:lvl6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6pPr>
            <a:lvl7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7pPr>
            <a:lvl8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8pPr>
            <a:lvl9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9pPr>
          </a:lstStyle>
          <a:p>
            <a:r>
              <a:rPr lang="en-AU" sz="2000" dirty="0">
                <a:solidFill>
                  <a:srgbClr val="000000"/>
                </a:solidFill>
                <a:latin typeface="Calibri" panose="020F0502020204030204" pitchFamily="34" charset="0"/>
              </a:rPr>
              <a:t>Computes the straight line distance from data to everywhere else. </a:t>
            </a:r>
          </a:p>
          <a:p>
            <a:r>
              <a:rPr lang="en-AU" sz="2000" dirty="0">
                <a:solidFill>
                  <a:srgbClr val="000000"/>
                </a:solidFill>
                <a:latin typeface="Calibri" panose="020F0502020204030204" pitchFamily="34" charset="0"/>
              </a:rPr>
              <a:t>From:</a:t>
            </a:r>
          </a:p>
          <a:p>
            <a:pPr marL="342900" indent="-342900">
              <a:buFontTx/>
              <a:buChar char="-"/>
            </a:pPr>
            <a:r>
              <a:rPr lang="en-AU" sz="2000" dirty="0">
                <a:solidFill>
                  <a:srgbClr val="000000"/>
                </a:solidFill>
                <a:latin typeface="Calibri" panose="020F0502020204030204" pitchFamily="34" charset="0"/>
              </a:rPr>
              <a:t>Fire brigades</a:t>
            </a:r>
          </a:p>
          <a:p>
            <a:pPr marL="342900" indent="-342900">
              <a:buFontTx/>
              <a:buChar char="-"/>
            </a:pPr>
            <a:r>
              <a:rPr lang="en-AU" sz="2000" dirty="0">
                <a:solidFill>
                  <a:srgbClr val="000000"/>
                </a:solidFill>
                <a:latin typeface="Calibri" panose="020F0502020204030204" pitchFamily="34" charset="0"/>
              </a:rPr>
              <a:t>Roads</a:t>
            </a:r>
          </a:p>
          <a:p>
            <a:pPr marL="342900" indent="-342900">
              <a:buFontTx/>
              <a:buChar char="-"/>
            </a:pPr>
            <a:r>
              <a:rPr lang="en-AU" sz="2000" dirty="0">
                <a:solidFill>
                  <a:srgbClr val="000000"/>
                </a:solidFill>
                <a:latin typeface="Calibri" panose="020F0502020204030204" pitchFamily="34" charset="0"/>
              </a:rPr>
              <a:t>Electricity Lines</a:t>
            </a:r>
            <a:br>
              <a:rPr lang="en-AU" sz="2000" dirty="0"/>
            </a:br>
            <a:endParaRPr lang="en-AU" sz="2000" dirty="0"/>
          </a:p>
          <a:p>
            <a:pPr marL="342900" indent="-342900">
              <a:buFont typeface="Arial" panose="020B0604020202020204" pitchFamily="34" charset="0"/>
              <a:buChar char="•"/>
            </a:pPr>
            <a:endParaRPr lang="en-AU" sz="2000" dirty="0"/>
          </a:p>
        </p:txBody>
      </p:sp>
    </p:spTree>
    <p:extLst>
      <p:ext uri="{BB962C8B-B14F-4D97-AF65-F5344CB8AC3E}">
        <p14:creationId xmlns:p14="http://schemas.microsoft.com/office/powerpoint/2010/main" val="3322579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D18EE-BC2E-43DF-BDEF-8B8C96BE4771}"/>
              </a:ext>
            </a:extLst>
          </p:cNvPr>
          <p:cNvSpPr>
            <a:spLocks noGrp="1"/>
          </p:cNvSpPr>
          <p:nvPr>
            <p:ph type="title"/>
          </p:nvPr>
        </p:nvSpPr>
        <p:spPr/>
        <p:txBody>
          <a:bodyPr/>
          <a:lstStyle/>
          <a:p>
            <a:r>
              <a:rPr lang="en-AU" dirty="0"/>
              <a:t>Today’s Tutorial</a:t>
            </a:r>
          </a:p>
        </p:txBody>
      </p:sp>
      <p:sp>
        <p:nvSpPr>
          <p:cNvPr id="3" name="Content Placeholder 2">
            <a:extLst>
              <a:ext uri="{FF2B5EF4-FFF2-40B4-BE49-F238E27FC236}">
                <a16:creationId xmlns:a16="http://schemas.microsoft.com/office/drawing/2014/main" id="{BA95A8B3-17F9-4682-9BB7-D90642CB5C69}"/>
              </a:ext>
            </a:extLst>
          </p:cNvPr>
          <p:cNvSpPr>
            <a:spLocks noGrp="1"/>
          </p:cNvSpPr>
          <p:nvPr>
            <p:ph idx="1"/>
          </p:nvPr>
        </p:nvSpPr>
        <p:spPr/>
        <p:txBody>
          <a:bodyPr/>
          <a:lstStyle/>
          <a:p>
            <a:pPr marL="342900" indent="-342900">
              <a:buFontTx/>
              <a:buChar char="-"/>
            </a:pPr>
            <a:r>
              <a:rPr lang="en-AU" sz="2400" dirty="0"/>
              <a:t>How did assignment 3 go?</a:t>
            </a:r>
          </a:p>
          <a:p>
            <a:pPr marL="342900" indent="-342900">
              <a:buFontTx/>
              <a:buChar char="-"/>
            </a:pPr>
            <a:r>
              <a:rPr lang="en-AU" sz="2400" dirty="0"/>
              <a:t>Some demonstrations for assignment 4</a:t>
            </a:r>
          </a:p>
        </p:txBody>
      </p:sp>
    </p:spTree>
    <p:extLst>
      <p:ext uri="{BB962C8B-B14F-4D97-AF65-F5344CB8AC3E}">
        <p14:creationId xmlns:p14="http://schemas.microsoft.com/office/powerpoint/2010/main" val="647283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D18EE-BC2E-43DF-BDEF-8B8C96BE4771}"/>
              </a:ext>
            </a:extLst>
          </p:cNvPr>
          <p:cNvSpPr>
            <a:spLocks noGrp="1"/>
          </p:cNvSpPr>
          <p:nvPr>
            <p:ph type="title"/>
          </p:nvPr>
        </p:nvSpPr>
        <p:spPr/>
        <p:txBody>
          <a:bodyPr/>
          <a:lstStyle/>
          <a:p>
            <a:r>
              <a:rPr lang="en-AU" dirty="0"/>
              <a:t>Assignment 4 Quick Recap</a:t>
            </a:r>
          </a:p>
        </p:txBody>
      </p:sp>
      <p:sp>
        <p:nvSpPr>
          <p:cNvPr id="5" name="Text Placeholder 6">
            <a:extLst>
              <a:ext uri="{FF2B5EF4-FFF2-40B4-BE49-F238E27FC236}">
                <a16:creationId xmlns:a16="http://schemas.microsoft.com/office/drawing/2014/main" id="{06EEB433-67FF-4037-A5F5-AA1F6C06EFFA}"/>
              </a:ext>
            </a:extLst>
          </p:cNvPr>
          <p:cNvSpPr txBox="1">
            <a:spLocks/>
          </p:cNvSpPr>
          <p:nvPr/>
        </p:nvSpPr>
        <p:spPr>
          <a:xfrm>
            <a:off x="832624" y="1362184"/>
            <a:ext cx="8229600" cy="4311649"/>
          </a:xfrm>
          <a:prstGeom prst="rect">
            <a:avLst/>
          </a:prstGeom>
          <a:noFill/>
          <a:ln>
            <a:noFill/>
          </a:ln>
        </p:spPr>
        <p:txBody>
          <a:bodyPr spcFirstLastPara="1" wrap="square" lIns="91425" tIns="45700" rIns="91425" bIns="45700" anchor="t" anchorCtr="0"/>
          <a:lstStyle>
            <a:defPPr marR="0" lvl="0" algn="l" rtl="0">
              <a:lnSpc>
                <a:spcPct val="100000"/>
              </a:lnSpc>
              <a:spcBef>
                <a:spcPts val="0"/>
              </a:spcBef>
              <a:spcAft>
                <a:spcPts val="0"/>
              </a:spcAft>
            </a:defPPr>
            <a:lvl1pPr marL="457200" marR="0" lvl="0" indent="-411480" algn="l" rtl="0">
              <a:lnSpc>
                <a:spcPct val="100000"/>
              </a:lnSpc>
              <a:spcBef>
                <a:spcPts val="600"/>
              </a:spcBef>
              <a:spcAft>
                <a:spcPts val="0"/>
              </a:spcAft>
              <a:buClr>
                <a:schemeClr val="accent2"/>
              </a:buClr>
              <a:buSzPts val="2880"/>
              <a:buFont typeface="Arial"/>
              <a:buChar char="•"/>
              <a:defRPr sz="2400" b="0" i="0" u="none" strike="noStrike" cap="none">
                <a:solidFill>
                  <a:srgbClr val="000000"/>
                </a:solidFill>
                <a:latin typeface="Arial"/>
                <a:ea typeface="Arial"/>
                <a:cs typeface="Arial"/>
                <a:sym typeface="Arial"/>
              </a:defRPr>
            </a:lvl1pPr>
            <a:lvl2pPr marL="914400" marR="0" lvl="1" indent="-355600" algn="l" rtl="0">
              <a:lnSpc>
                <a:spcPct val="100000"/>
              </a:lnSpc>
              <a:spcBef>
                <a:spcPts val="400"/>
              </a:spcBef>
              <a:spcAft>
                <a:spcPts val="0"/>
              </a:spcAft>
              <a:buClr>
                <a:schemeClr val="accent2"/>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65760" algn="l" rtl="0">
              <a:lnSpc>
                <a:spcPct val="100000"/>
              </a:lnSpc>
              <a:spcBef>
                <a:spcPts val="360"/>
              </a:spcBef>
              <a:spcAft>
                <a:spcPts val="0"/>
              </a:spcAft>
              <a:buClr>
                <a:schemeClr val="accent2"/>
              </a:buClr>
              <a:buSzPts val="2160"/>
              <a:buFont typeface="Arial"/>
              <a:buChar char="•"/>
              <a:defRPr sz="1800" b="0" i="0" u="none" strike="noStrike" cap="none">
                <a:solidFill>
                  <a:schemeClr val="dk1"/>
                </a:solidFill>
                <a:latin typeface="Arial"/>
                <a:ea typeface="Arial"/>
                <a:cs typeface="Arial"/>
                <a:sym typeface="Arial"/>
              </a:defRPr>
            </a:lvl3pPr>
            <a:lvl4pPr marL="1828800" marR="0" lvl="3" indent="-330200" algn="l" rtl="0">
              <a:lnSpc>
                <a:spcPct val="100000"/>
              </a:lnSpc>
              <a:spcBef>
                <a:spcPts val="320"/>
              </a:spcBef>
              <a:spcAft>
                <a:spcPts val="0"/>
              </a:spcAft>
              <a:buClr>
                <a:schemeClr val="accent2"/>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100000"/>
              </a:lnSpc>
              <a:spcBef>
                <a:spcPts val="320"/>
              </a:spcBef>
              <a:spcAft>
                <a:spcPts val="0"/>
              </a:spcAft>
              <a:buClr>
                <a:schemeClr val="accent2"/>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100000"/>
              </a:lnSpc>
              <a:spcBef>
                <a:spcPts val="360"/>
              </a:spcBef>
              <a:spcAft>
                <a:spcPts val="0"/>
              </a:spcAft>
              <a:buClr>
                <a:schemeClr val="accent2"/>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accent2"/>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accent2"/>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accent2"/>
              </a:buClr>
              <a:buSzPts val="1800"/>
              <a:buFont typeface="Arial"/>
              <a:buChar char="»"/>
              <a:defRPr sz="1800" b="0" i="0" u="none" strike="noStrike" cap="none">
                <a:solidFill>
                  <a:schemeClr val="dk1"/>
                </a:solidFill>
                <a:latin typeface="Arial"/>
                <a:ea typeface="Arial"/>
                <a:cs typeface="Arial"/>
                <a:sym typeface="Arial"/>
              </a:defRPr>
            </a:lvl9pPr>
          </a:lstStyle>
          <a:p>
            <a:r>
              <a:rPr lang="en-AU" kern="1200" dirty="0">
                <a:solidFill>
                  <a:schemeClr val="tx1"/>
                </a:solidFill>
                <a:latin typeface="+mn-lt"/>
                <a:ea typeface="+mn-ea"/>
                <a:cs typeface="+mn-cs"/>
              </a:rPr>
              <a:t>The State government for an Australian state has contracted you to perform a risk analysis for a natural disaster of either floods or bushfires.</a:t>
            </a:r>
          </a:p>
          <a:p>
            <a:r>
              <a:rPr lang="en-AU" kern="1200" dirty="0">
                <a:solidFill>
                  <a:schemeClr val="tx1"/>
                </a:solidFill>
                <a:latin typeface="+mn-lt"/>
                <a:ea typeface="+mn-ea"/>
                <a:cs typeface="+mn-cs"/>
              </a:rPr>
              <a:t>Need to find out </a:t>
            </a:r>
            <a:r>
              <a:rPr lang="en-AU" b="1" kern="1200" dirty="0">
                <a:solidFill>
                  <a:schemeClr val="tx1"/>
                </a:solidFill>
                <a:latin typeface="+mn-lt"/>
                <a:ea typeface="+mn-ea"/>
                <a:cs typeface="+mn-cs"/>
              </a:rPr>
              <a:t>where </a:t>
            </a:r>
            <a:r>
              <a:rPr lang="en-AU" kern="1200" dirty="0">
                <a:solidFill>
                  <a:schemeClr val="tx1"/>
                </a:solidFill>
                <a:latin typeface="+mn-lt"/>
                <a:ea typeface="+mn-ea"/>
                <a:cs typeface="+mn-cs"/>
              </a:rPr>
              <a:t>is it at most </a:t>
            </a:r>
            <a:r>
              <a:rPr lang="en-AU" b="1" kern="1200" dirty="0">
                <a:solidFill>
                  <a:schemeClr val="tx1"/>
                </a:solidFill>
                <a:latin typeface="+mn-lt"/>
                <a:ea typeface="+mn-ea"/>
                <a:cs typeface="+mn-cs"/>
              </a:rPr>
              <a:t>risk </a:t>
            </a:r>
            <a:r>
              <a:rPr lang="en-AU" kern="1200" dirty="0">
                <a:solidFill>
                  <a:schemeClr val="tx1"/>
                </a:solidFill>
                <a:latin typeface="+mn-lt"/>
                <a:ea typeface="+mn-ea"/>
                <a:cs typeface="+mn-cs"/>
              </a:rPr>
              <a:t>of a bushfire or flood. </a:t>
            </a:r>
          </a:p>
          <a:p>
            <a:r>
              <a:rPr lang="en-AU" kern="1200" dirty="0">
                <a:solidFill>
                  <a:schemeClr val="tx1"/>
                </a:solidFill>
                <a:latin typeface="+mn-lt"/>
                <a:ea typeface="+mn-ea"/>
                <a:cs typeface="+mn-cs"/>
              </a:rPr>
              <a:t>Need to make a </a:t>
            </a:r>
            <a:r>
              <a:rPr lang="en-AU" b="1" kern="1200" dirty="0">
                <a:solidFill>
                  <a:schemeClr val="tx1"/>
                </a:solidFill>
                <a:latin typeface="+mn-lt"/>
                <a:ea typeface="+mn-ea"/>
                <a:cs typeface="+mn-cs"/>
              </a:rPr>
              <a:t>model </a:t>
            </a:r>
            <a:r>
              <a:rPr lang="en-AU" kern="1200" dirty="0">
                <a:solidFill>
                  <a:schemeClr val="tx1"/>
                </a:solidFill>
                <a:latin typeface="+mn-lt"/>
                <a:ea typeface="+mn-ea"/>
                <a:cs typeface="+mn-cs"/>
              </a:rPr>
              <a:t>of the real world</a:t>
            </a:r>
            <a:r>
              <a:rPr lang="en-AU" b="1" kern="1200" dirty="0">
                <a:solidFill>
                  <a:schemeClr val="tx1"/>
                </a:solidFill>
                <a:latin typeface="+mn-lt"/>
                <a:ea typeface="+mn-ea"/>
                <a:cs typeface="+mn-cs"/>
              </a:rPr>
              <a:t> </a:t>
            </a:r>
            <a:r>
              <a:rPr lang="en-AU" kern="1200" dirty="0">
                <a:solidFill>
                  <a:schemeClr val="tx1"/>
                </a:solidFill>
                <a:latin typeface="+mn-lt"/>
                <a:ea typeface="+mn-ea"/>
                <a:cs typeface="+mn-cs"/>
              </a:rPr>
              <a:t>with various </a:t>
            </a:r>
            <a:r>
              <a:rPr lang="en-AU" b="1" kern="1200" dirty="0">
                <a:solidFill>
                  <a:schemeClr val="tx1"/>
                </a:solidFill>
                <a:latin typeface="+mn-lt"/>
                <a:ea typeface="+mn-ea"/>
                <a:cs typeface="+mn-cs"/>
              </a:rPr>
              <a:t>constraints</a:t>
            </a:r>
            <a:r>
              <a:rPr lang="en-AU" kern="1200" dirty="0">
                <a:solidFill>
                  <a:schemeClr val="tx1"/>
                </a:solidFill>
                <a:latin typeface="+mn-lt"/>
                <a:ea typeface="+mn-ea"/>
                <a:cs typeface="+mn-cs"/>
              </a:rPr>
              <a:t>, that represents this </a:t>
            </a:r>
            <a:r>
              <a:rPr lang="en-AU" b="1" kern="1200" dirty="0">
                <a:solidFill>
                  <a:schemeClr val="tx1"/>
                </a:solidFill>
                <a:latin typeface="+mn-lt"/>
                <a:ea typeface="+mn-ea"/>
                <a:cs typeface="+mn-cs"/>
              </a:rPr>
              <a:t>risk</a:t>
            </a:r>
            <a:endParaRPr lang="en-AU" kern="1200" dirty="0">
              <a:solidFill>
                <a:schemeClr val="tx1"/>
              </a:solidFill>
              <a:latin typeface="+mn-lt"/>
              <a:ea typeface="+mn-ea"/>
              <a:cs typeface="+mn-cs"/>
            </a:endParaRPr>
          </a:p>
          <a:p>
            <a:pPr marL="45720" indent="0">
              <a:buNone/>
            </a:pPr>
            <a:endParaRPr lang="en-AU" sz="2000" dirty="0"/>
          </a:p>
        </p:txBody>
      </p:sp>
    </p:spTree>
    <p:extLst>
      <p:ext uri="{BB962C8B-B14F-4D97-AF65-F5344CB8AC3E}">
        <p14:creationId xmlns:p14="http://schemas.microsoft.com/office/powerpoint/2010/main" val="722230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96FF4-7BFD-4726-98BE-F6DA8718DD20}"/>
              </a:ext>
            </a:extLst>
          </p:cNvPr>
          <p:cNvSpPr>
            <a:spLocks noGrp="1"/>
          </p:cNvSpPr>
          <p:nvPr>
            <p:ph type="title"/>
          </p:nvPr>
        </p:nvSpPr>
        <p:spPr/>
        <p:txBody>
          <a:bodyPr/>
          <a:lstStyle/>
          <a:p>
            <a:r>
              <a:rPr lang="en-AU" dirty="0"/>
              <a:t>Do the assignment in 5 easy step!</a:t>
            </a:r>
          </a:p>
        </p:txBody>
      </p:sp>
      <p:sp>
        <p:nvSpPr>
          <p:cNvPr id="3" name="Content Placeholder 2">
            <a:extLst>
              <a:ext uri="{FF2B5EF4-FFF2-40B4-BE49-F238E27FC236}">
                <a16:creationId xmlns:a16="http://schemas.microsoft.com/office/drawing/2014/main" id="{B544C580-8A08-4DED-8191-D2E446D2471E}"/>
              </a:ext>
            </a:extLst>
          </p:cNvPr>
          <p:cNvSpPr>
            <a:spLocks noGrp="1"/>
          </p:cNvSpPr>
          <p:nvPr>
            <p:ph idx="1"/>
          </p:nvPr>
        </p:nvSpPr>
        <p:spPr/>
        <p:txBody>
          <a:bodyPr/>
          <a:lstStyle/>
          <a:p>
            <a:pPr marL="342900" indent="-342900">
              <a:buFont typeface="+mj-lt"/>
              <a:buAutoNum type="arabicPeriod"/>
            </a:pPr>
            <a:r>
              <a:rPr lang="en-AU" sz="1600" b="1" dirty="0"/>
              <a:t>Do literature review</a:t>
            </a:r>
            <a:r>
              <a:rPr lang="en-AU" sz="1600" dirty="0"/>
              <a:t>, the information learned from reading other people’s literature will form a strong foundation of how you will conduct your analysis and which areas you will focus on for your report. More important than previous assignments</a:t>
            </a:r>
          </a:p>
          <a:p>
            <a:pPr marL="562050" lvl="1" indent="-400050">
              <a:buFont typeface="+mj-lt"/>
              <a:buAutoNum type="romanUcPeriod"/>
            </a:pPr>
            <a:r>
              <a:rPr lang="en-AU" sz="1600" dirty="0"/>
              <a:t>Key search terms: Multi-criteria analysis, risk analysis, GIS risk analysis, spatial analysis in natural disasters, risk mapping</a:t>
            </a:r>
          </a:p>
          <a:p>
            <a:pPr marL="562050" lvl="1" indent="-400050">
              <a:buFont typeface="+mj-lt"/>
              <a:buAutoNum type="romanUcPeriod"/>
            </a:pPr>
            <a:r>
              <a:rPr lang="en-AU" sz="1600" dirty="0"/>
              <a:t>Look for which risk factors were used in analysis, what data did they use, how did they do it? How could you replicate this in ArcGIS pro. </a:t>
            </a:r>
          </a:p>
          <a:p>
            <a:pPr marL="342900" indent="-342900">
              <a:buFont typeface="+mj-lt"/>
              <a:buAutoNum type="arabicPeriod"/>
            </a:pPr>
            <a:r>
              <a:rPr lang="en-AU" sz="1600" b="1" dirty="0"/>
              <a:t>Get some data, </a:t>
            </a:r>
            <a:r>
              <a:rPr lang="en-AU" sz="1600" dirty="0"/>
              <a:t>from the literature review what environmental/ community/ risk factors were used in other people’s analysis. Start downloading data from sources, data.vic.gov.au, AURIN, etc.</a:t>
            </a:r>
          </a:p>
          <a:p>
            <a:pPr marL="342900" indent="-342900">
              <a:buFont typeface="+mj-lt"/>
              <a:buAutoNum type="arabicPeriod"/>
            </a:pPr>
            <a:r>
              <a:rPr lang="en-AU" sz="2000" b="1" u="sng" dirty="0"/>
              <a:t>Make Hazard raster layers</a:t>
            </a:r>
            <a:r>
              <a:rPr lang="en-AU" sz="1600" b="1" dirty="0"/>
              <a:t>, </a:t>
            </a:r>
            <a:r>
              <a:rPr lang="en-AU" sz="1600" dirty="0"/>
              <a:t>using tools from workflow and literature review start doing analysis and making raster layers that represent a natural disaster </a:t>
            </a:r>
            <a:r>
              <a:rPr lang="en-AU" sz="1600" b="1" dirty="0"/>
              <a:t>hazard, </a:t>
            </a:r>
            <a:r>
              <a:rPr lang="en-AU" sz="1600" dirty="0"/>
              <a:t>these will then be combined to calculate total hazard then risk. Main thing you need to do is create a score from the raw data values to a relative score of 1-10 for each raster.</a:t>
            </a:r>
          </a:p>
          <a:p>
            <a:pPr marL="342900" indent="-342900">
              <a:buFont typeface="+mj-lt"/>
              <a:buAutoNum type="arabicPeriod"/>
            </a:pPr>
            <a:r>
              <a:rPr lang="en-AU" sz="1600" b="1" dirty="0"/>
              <a:t>Make layers for elements at risk and vulnerability, </a:t>
            </a:r>
            <a:r>
              <a:rPr lang="en-AU" sz="1600" dirty="0"/>
              <a:t>what are the community/ environmental/ industrial elements at risk and how are they more vulnerable? Combine these layers with hazard layers to get risk for each element at risk. </a:t>
            </a:r>
          </a:p>
          <a:p>
            <a:pPr marL="342900" indent="-342900">
              <a:buFont typeface="+mj-lt"/>
              <a:buAutoNum type="arabicPeriod"/>
            </a:pPr>
            <a:r>
              <a:rPr lang="en-AU" sz="1600" b="1" dirty="0"/>
              <a:t>Write report, </a:t>
            </a:r>
            <a:r>
              <a:rPr lang="en-AU" sz="1600" dirty="0"/>
              <a:t>literature review should be mostly written, write method and then focus on discussion combine how your results compared to other peoples, what are the main take away from analysis, recommendations to the government. Conclusion, make sure to include limitations and future analysis. </a:t>
            </a:r>
            <a:endParaRPr lang="en-AU" sz="1600" b="1" dirty="0"/>
          </a:p>
          <a:p>
            <a:pPr marL="342900" indent="-342900">
              <a:buFont typeface="+mj-lt"/>
              <a:buAutoNum type="arabicPeriod"/>
            </a:pPr>
            <a:endParaRPr lang="en-AU" sz="1600" b="1" dirty="0"/>
          </a:p>
        </p:txBody>
      </p:sp>
      <p:sp>
        <p:nvSpPr>
          <p:cNvPr id="4" name="Slide Number Placeholder 3">
            <a:extLst>
              <a:ext uri="{FF2B5EF4-FFF2-40B4-BE49-F238E27FC236}">
                <a16:creationId xmlns:a16="http://schemas.microsoft.com/office/drawing/2014/main" id="{A4818819-E29C-48FA-B401-C9FCD117C7CB}"/>
              </a:ext>
            </a:extLst>
          </p:cNvPr>
          <p:cNvSpPr>
            <a:spLocks noGrp="1"/>
          </p:cNvSpPr>
          <p:nvPr>
            <p:ph type="sldNum" sz="quarter" idx="12"/>
          </p:nvPr>
        </p:nvSpPr>
        <p:spPr/>
        <p:txBody>
          <a:bodyPr/>
          <a:lstStyle/>
          <a:p>
            <a:fld id="{DC22DD25-61AE-413C-B4D2-EF2365C9B2E1}" type="slidenum">
              <a:rPr lang="en-AU" noProof="0" smtClean="0"/>
              <a:t>4</a:t>
            </a:fld>
            <a:endParaRPr lang="en-AU" noProof="0"/>
          </a:p>
        </p:txBody>
      </p:sp>
    </p:spTree>
    <p:extLst>
      <p:ext uri="{BB962C8B-B14F-4D97-AF65-F5344CB8AC3E}">
        <p14:creationId xmlns:p14="http://schemas.microsoft.com/office/powerpoint/2010/main" val="1531181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pic>
        <p:nvPicPr>
          <p:cNvPr id="8" name="Picture Placeholder 8" descr="A tree in front of a building&#10;&#10;Description automatically generated">
            <a:extLst>
              <a:ext uri="{FF2B5EF4-FFF2-40B4-BE49-F238E27FC236}">
                <a16:creationId xmlns:a16="http://schemas.microsoft.com/office/drawing/2014/main" id="{C2D35DCA-2CD9-4C70-954F-6AE1D71148D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5277" r="1050" b="2"/>
          <a:stretch/>
        </p:blipFill>
        <p:spPr>
          <a:xfrm>
            <a:off x="1" y="2"/>
            <a:ext cx="6538648" cy="6857999"/>
          </a:xfrm>
          <a:prstGeom prst="rect">
            <a:avLst/>
          </a:prstGeom>
          <a:noFill/>
        </p:spPr>
      </p:pic>
      <p:sp>
        <p:nvSpPr>
          <p:cNvPr id="13" name="Slide Number Placeholder 2">
            <a:extLst>
              <a:ext uri="{FF2B5EF4-FFF2-40B4-BE49-F238E27FC236}">
                <a16:creationId xmlns:a16="http://schemas.microsoft.com/office/drawing/2014/main" id="{E93E47E1-D89C-4938-B53C-155683197121}"/>
              </a:ext>
            </a:extLst>
          </p:cNvPr>
          <p:cNvSpPr>
            <a:spLocks noGrp="1"/>
          </p:cNvSpPr>
          <p:nvPr>
            <p:ph type="sldNum" sz="quarter" idx="12"/>
          </p:nvPr>
        </p:nvSpPr>
        <p:spPr>
          <a:xfrm>
            <a:off x="10960059" y="6172502"/>
            <a:ext cx="846000" cy="365125"/>
          </a:xfrm>
        </p:spPr>
        <p:txBody>
          <a:bodyPr/>
          <a:lstStyle/>
          <a:p>
            <a:pPr defTabSz="1219170">
              <a:spcAft>
                <a:spcPts val="800"/>
              </a:spcAft>
              <a:defRPr/>
            </a:pPr>
            <a:fld id="{DC22DD25-61AE-413C-B4D2-EF2365C9B2E1}" type="slidenum">
              <a:rPr lang="en-AU">
                <a:solidFill>
                  <a:prstClr val="white"/>
                </a:solidFill>
              </a:rPr>
              <a:pPr defTabSz="1219170">
                <a:spcAft>
                  <a:spcPts val="800"/>
                </a:spcAft>
                <a:defRPr/>
              </a:pPr>
              <a:t>5</a:t>
            </a:fld>
            <a:endParaRPr lang="en-AU">
              <a:solidFill>
                <a:prstClr val="white"/>
              </a:solidFill>
            </a:endParaRPr>
          </a:p>
        </p:txBody>
      </p:sp>
      <p:sp>
        <p:nvSpPr>
          <p:cNvPr id="15" name="Text Placeholder 3">
            <a:extLst>
              <a:ext uri="{FF2B5EF4-FFF2-40B4-BE49-F238E27FC236}">
                <a16:creationId xmlns:a16="http://schemas.microsoft.com/office/drawing/2014/main" id="{DF6DA948-672B-4FF5-A61F-33DEE8811609}"/>
              </a:ext>
            </a:extLst>
          </p:cNvPr>
          <p:cNvSpPr>
            <a:spLocks noGrp="1"/>
          </p:cNvSpPr>
          <p:nvPr>
            <p:ph type="body" sz="quarter" idx="14"/>
          </p:nvPr>
        </p:nvSpPr>
        <p:spPr>
          <a:xfrm>
            <a:off x="607255" y="616633"/>
            <a:ext cx="1260000" cy="1260000"/>
          </a:xfrm>
        </p:spPr>
        <p:txBody>
          <a:bodyPr/>
          <a:lstStyle/>
          <a:p>
            <a:endParaRPr lang="en-US"/>
          </a:p>
        </p:txBody>
      </p:sp>
      <p:sp>
        <p:nvSpPr>
          <p:cNvPr id="3" name="Subtitle 2">
            <a:extLst>
              <a:ext uri="{FF2B5EF4-FFF2-40B4-BE49-F238E27FC236}">
                <a16:creationId xmlns:a16="http://schemas.microsoft.com/office/drawing/2014/main" id="{4026A89C-8F51-41E5-94F1-2E5BF74C1B96}"/>
              </a:ext>
            </a:extLst>
          </p:cNvPr>
          <p:cNvSpPr>
            <a:spLocks noGrp="1"/>
          </p:cNvSpPr>
          <p:nvPr>
            <p:ph type="subTitle" idx="1"/>
          </p:nvPr>
        </p:nvSpPr>
        <p:spPr>
          <a:xfrm>
            <a:off x="4774180" y="1"/>
            <a:ext cx="7417821" cy="6879660"/>
          </a:xfrm>
        </p:spPr>
        <p:txBody>
          <a:bodyPr wrap="square" anchor="t">
            <a:normAutofit/>
          </a:bodyPr>
          <a:lstStyle/>
          <a:p>
            <a:r>
              <a:rPr lang="en-US" dirty="0"/>
              <a:t>Floods</a:t>
            </a:r>
            <a:endParaRPr lang="en-AU" dirty="0"/>
          </a:p>
        </p:txBody>
      </p:sp>
      <p:sp>
        <p:nvSpPr>
          <p:cNvPr id="17" name="Text Placeholder 5">
            <a:extLst>
              <a:ext uri="{FF2B5EF4-FFF2-40B4-BE49-F238E27FC236}">
                <a16:creationId xmlns:a16="http://schemas.microsoft.com/office/drawing/2014/main" id="{A3F2246D-AA11-4AC6-9519-D9DF5CE0D0EA}"/>
              </a:ext>
            </a:extLst>
          </p:cNvPr>
          <p:cNvSpPr>
            <a:spLocks noGrp="1"/>
          </p:cNvSpPr>
          <p:nvPr>
            <p:ph type="body" sz="quarter" idx="17"/>
          </p:nvPr>
        </p:nvSpPr>
        <p:spPr>
          <a:xfrm>
            <a:off x="500063" y="5394938"/>
            <a:ext cx="2782491" cy="707231"/>
          </a:xfrm>
        </p:spPr>
        <p:txBody>
          <a:bodyPr/>
          <a:lstStyle/>
          <a:p>
            <a:endParaRPr lang="en-US"/>
          </a:p>
        </p:txBody>
      </p:sp>
      <p:sp>
        <p:nvSpPr>
          <p:cNvPr id="19" name="Text Placeholder 6">
            <a:extLst>
              <a:ext uri="{FF2B5EF4-FFF2-40B4-BE49-F238E27FC236}">
                <a16:creationId xmlns:a16="http://schemas.microsoft.com/office/drawing/2014/main" id="{0F8DFCF6-6B16-4A41-BCF3-F8C2CD9C659B}"/>
              </a:ext>
            </a:extLst>
          </p:cNvPr>
          <p:cNvSpPr>
            <a:spLocks noGrp="1"/>
          </p:cNvSpPr>
          <p:nvPr>
            <p:ph type="body" sz="quarter" idx="16"/>
          </p:nvPr>
        </p:nvSpPr>
        <p:spPr>
          <a:xfrm>
            <a:off x="607255" y="5338960"/>
            <a:ext cx="288000" cy="10800"/>
          </a:xfrm>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6CC4A-87E7-460E-A1D4-7B6122DED9F5}"/>
              </a:ext>
            </a:extLst>
          </p:cNvPr>
          <p:cNvSpPr>
            <a:spLocks noGrp="1"/>
          </p:cNvSpPr>
          <p:nvPr>
            <p:ph type="title"/>
          </p:nvPr>
        </p:nvSpPr>
        <p:spPr>
          <a:xfrm>
            <a:off x="1428765" y="395067"/>
            <a:ext cx="10296000" cy="887360"/>
          </a:xfrm>
        </p:spPr>
        <p:txBody>
          <a:bodyPr anchor="b">
            <a:normAutofit/>
          </a:bodyPr>
          <a:lstStyle/>
          <a:p>
            <a:r>
              <a:rPr lang="en-AU" dirty="0"/>
              <a:t>Process</a:t>
            </a:r>
          </a:p>
        </p:txBody>
      </p:sp>
      <p:sp>
        <p:nvSpPr>
          <p:cNvPr id="3" name="Content Placeholder 2">
            <a:extLst>
              <a:ext uri="{FF2B5EF4-FFF2-40B4-BE49-F238E27FC236}">
                <a16:creationId xmlns:a16="http://schemas.microsoft.com/office/drawing/2014/main" id="{18913685-EF57-436D-AD52-E97F7AF49C6D}"/>
              </a:ext>
            </a:extLst>
          </p:cNvPr>
          <p:cNvSpPr>
            <a:spLocks noGrp="1"/>
          </p:cNvSpPr>
          <p:nvPr>
            <p:ph idx="1"/>
          </p:nvPr>
        </p:nvSpPr>
        <p:spPr>
          <a:xfrm>
            <a:off x="316357" y="1532415"/>
            <a:ext cx="5400000" cy="4376944"/>
          </a:xfrm>
        </p:spPr>
        <p:txBody>
          <a:bodyPr>
            <a:normAutofit/>
          </a:bodyPr>
          <a:lstStyle/>
          <a:p>
            <a:pPr marL="342900" indent="-342900">
              <a:buFont typeface="+mj-lt"/>
              <a:buAutoNum type="arabicPeriod"/>
            </a:pPr>
            <a:r>
              <a:rPr lang="en-AU" dirty="0"/>
              <a:t>Download data</a:t>
            </a:r>
          </a:p>
          <a:p>
            <a:pPr marL="504900" lvl="1" indent="-342900"/>
            <a:r>
              <a:rPr lang="en-AU" dirty="0"/>
              <a:t>What data will you need for your hazard maps? What is a flood Hazard? What data will you need to make maps from?</a:t>
            </a:r>
          </a:p>
          <a:p>
            <a:pPr marL="504900" lvl="1" indent="-342900"/>
            <a:r>
              <a:rPr lang="en-AU" dirty="0"/>
              <a:t>E.g. DEM (Slope, flow accumulation)</a:t>
            </a:r>
          </a:p>
          <a:p>
            <a:pPr marL="504900" lvl="1" indent="-342900"/>
            <a:r>
              <a:rPr lang="en-AU" dirty="0"/>
              <a:t> Rainfall</a:t>
            </a:r>
          </a:p>
          <a:p>
            <a:pPr marL="504900" lvl="1" indent="-342900"/>
            <a:r>
              <a:rPr lang="en-AU" dirty="0"/>
              <a:t>Land use</a:t>
            </a:r>
          </a:p>
          <a:p>
            <a:pPr marL="504900" lvl="1" indent="-342900"/>
            <a:r>
              <a:rPr lang="en-AU" dirty="0"/>
              <a:t>Geology etc.</a:t>
            </a:r>
          </a:p>
          <a:p>
            <a:pPr marL="342900" indent="-342900">
              <a:buFont typeface="+mj-lt"/>
              <a:buAutoNum type="arabicPeriod"/>
            </a:pPr>
            <a:r>
              <a:rPr lang="en-AU" dirty="0"/>
              <a:t>Reclassify data </a:t>
            </a:r>
          </a:p>
          <a:p>
            <a:pPr marL="504900" lvl="1" indent="-342900"/>
            <a:r>
              <a:rPr lang="en-AU" dirty="0"/>
              <a:t>Reclassify based on Hazard for your chosen disaster</a:t>
            </a:r>
          </a:p>
          <a:p>
            <a:pPr marL="504900" lvl="1" indent="-342900"/>
            <a:r>
              <a:rPr lang="en-AU" dirty="0"/>
              <a:t>You cannot create a hazard map without the same legend</a:t>
            </a:r>
          </a:p>
          <a:p>
            <a:pPr marL="504900" lvl="1" indent="-342900"/>
            <a:r>
              <a:rPr lang="en-AU" dirty="0"/>
              <a:t>1-10 scale or similar recommended  </a:t>
            </a:r>
          </a:p>
          <a:p>
            <a:pPr marL="504900" lvl="1" indent="-342900"/>
            <a:r>
              <a:rPr lang="en-AU" dirty="0"/>
              <a:t>Reclassify based off values or literature (Recommended to read page 221 of flood article 2 on LMS)</a:t>
            </a:r>
          </a:p>
        </p:txBody>
      </p:sp>
      <p:sp>
        <p:nvSpPr>
          <p:cNvPr id="4" name="Slide Number Placeholder 3">
            <a:extLst>
              <a:ext uri="{FF2B5EF4-FFF2-40B4-BE49-F238E27FC236}">
                <a16:creationId xmlns:a16="http://schemas.microsoft.com/office/drawing/2014/main" id="{D5EBD2F8-7A6A-4D75-A857-4869981BA3A6}"/>
              </a:ext>
            </a:extLst>
          </p:cNvPr>
          <p:cNvSpPr>
            <a:spLocks noGrp="1"/>
          </p:cNvSpPr>
          <p:nvPr>
            <p:ph type="sldNum" sz="quarter" idx="12"/>
          </p:nvPr>
        </p:nvSpPr>
        <p:spPr>
          <a:xfrm>
            <a:off x="10960059" y="6172503"/>
            <a:ext cx="846000" cy="365125"/>
          </a:xfrm>
        </p:spPr>
        <p:txBody>
          <a:bodyPr anchor="ctr">
            <a:normAutofit/>
          </a:bodyPr>
          <a:lstStyle/>
          <a:p>
            <a:pPr>
              <a:spcAft>
                <a:spcPts val="600"/>
              </a:spcAft>
            </a:pPr>
            <a:fld id="{DC22DD25-61AE-413C-B4D2-EF2365C9B2E1}" type="slidenum">
              <a:rPr lang="en-AU" noProof="0" smtClean="0"/>
              <a:pPr>
                <a:spcAft>
                  <a:spcPts val="600"/>
                </a:spcAft>
              </a:pPr>
              <a:t>6</a:t>
            </a:fld>
            <a:endParaRPr lang="en-AU" noProof="0"/>
          </a:p>
        </p:txBody>
      </p:sp>
      <p:pic>
        <p:nvPicPr>
          <p:cNvPr id="5" name="Picture 4" descr="A picture containing text, sashimi&#10;&#10;Description automatically generated">
            <a:extLst>
              <a:ext uri="{FF2B5EF4-FFF2-40B4-BE49-F238E27FC236}">
                <a16:creationId xmlns:a16="http://schemas.microsoft.com/office/drawing/2014/main" id="{20A30DDD-8E4E-480E-892D-014F4AF6A901}"/>
              </a:ext>
            </a:extLst>
          </p:cNvPr>
          <p:cNvPicPr>
            <a:picLocks noChangeAspect="1"/>
          </p:cNvPicPr>
          <p:nvPr/>
        </p:nvPicPr>
        <p:blipFill>
          <a:blip r:embed="rId2"/>
          <a:stretch>
            <a:fillRect/>
          </a:stretch>
        </p:blipFill>
        <p:spPr>
          <a:xfrm>
            <a:off x="6324765" y="1621637"/>
            <a:ext cx="5400000" cy="4198500"/>
          </a:xfrm>
          <a:prstGeom prst="rect">
            <a:avLst/>
          </a:prstGeom>
          <a:noFill/>
          <a:ln>
            <a:solidFill>
              <a:schemeClr val="tx1"/>
            </a:solidFill>
          </a:ln>
        </p:spPr>
      </p:pic>
      <p:pic>
        <p:nvPicPr>
          <p:cNvPr id="6" name="Picture 5">
            <a:extLst>
              <a:ext uri="{FF2B5EF4-FFF2-40B4-BE49-F238E27FC236}">
                <a16:creationId xmlns:a16="http://schemas.microsoft.com/office/drawing/2014/main" id="{E632DC93-B1F8-409E-940B-E75FD967D648}"/>
              </a:ext>
            </a:extLst>
          </p:cNvPr>
          <p:cNvPicPr>
            <a:picLocks noChangeAspect="1"/>
          </p:cNvPicPr>
          <p:nvPr/>
        </p:nvPicPr>
        <p:blipFill>
          <a:blip r:embed="rId3"/>
          <a:stretch>
            <a:fillRect/>
          </a:stretch>
        </p:blipFill>
        <p:spPr>
          <a:xfrm>
            <a:off x="4454374" y="5064604"/>
            <a:ext cx="1566187" cy="1689510"/>
          </a:xfrm>
          <a:prstGeom prst="rect">
            <a:avLst/>
          </a:prstGeom>
        </p:spPr>
      </p:pic>
    </p:spTree>
    <p:extLst>
      <p:ext uri="{BB962C8B-B14F-4D97-AF65-F5344CB8AC3E}">
        <p14:creationId xmlns:p14="http://schemas.microsoft.com/office/powerpoint/2010/main" val="3289259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DF62B48-BE60-4E76-92CC-5C220435E37D}"/>
              </a:ext>
            </a:extLst>
          </p:cNvPr>
          <p:cNvSpPr>
            <a:spLocks noGrp="1"/>
          </p:cNvSpPr>
          <p:nvPr>
            <p:ph type="title"/>
          </p:nvPr>
        </p:nvSpPr>
        <p:spPr>
          <a:xfrm>
            <a:off x="1428765" y="395067"/>
            <a:ext cx="10296000" cy="887360"/>
          </a:xfrm>
        </p:spPr>
        <p:txBody>
          <a:bodyPr anchor="b">
            <a:normAutofit/>
          </a:bodyPr>
          <a:lstStyle/>
          <a:p>
            <a:r>
              <a:rPr lang="en-AU" dirty="0"/>
              <a:t>Process</a:t>
            </a:r>
          </a:p>
        </p:txBody>
      </p:sp>
      <p:sp>
        <p:nvSpPr>
          <p:cNvPr id="7" name="Content Placeholder 6">
            <a:extLst>
              <a:ext uri="{FF2B5EF4-FFF2-40B4-BE49-F238E27FC236}">
                <a16:creationId xmlns:a16="http://schemas.microsoft.com/office/drawing/2014/main" id="{4D6E8D4C-F16E-4D7D-9E89-E67970D804A4}"/>
              </a:ext>
            </a:extLst>
          </p:cNvPr>
          <p:cNvSpPr>
            <a:spLocks noGrp="1"/>
          </p:cNvSpPr>
          <p:nvPr>
            <p:ph idx="1"/>
          </p:nvPr>
        </p:nvSpPr>
        <p:spPr>
          <a:xfrm>
            <a:off x="316357" y="1532415"/>
            <a:ext cx="5400000" cy="4376944"/>
          </a:xfrm>
        </p:spPr>
        <p:txBody>
          <a:bodyPr>
            <a:normAutofit/>
          </a:bodyPr>
          <a:lstStyle/>
          <a:p>
            <a:r>
              <a:rPr lang="en-AU" dirty="0"/>
              <a:t>3. Use raster calculator to add maps and create a Hazard map</a:t>
            </a:r>
          </a:p>
          <a:p>
            <a:pPr marL="285750" indent="-285750">
              <a:buFont typeface="Arial" panose="020B0604020202020204" pitchFamily="34" charset="0"/>
              <a:buChar char="•"/>
            </a:pPr>
            <a:r>
              <a:rPr lang="en-AU" dirty="0"/>
              <a:t>Use weighting if required (Based off literature)</a:t>
            </a:r>
          </a:p>
          <a:p>
            <a:pPr marL="285750" indent="-285750">
              <a:buFont typeface="Arial" panose="020B0604020202020204" pitchFamily="34" charset="0"/>
              <a:buChar char="•"/>
            </a:pPr>
            <a:r>
              <a:rPr lang="en-AU" dirty="0"/>
              <a:t>Weight certain hazards more than others when calculating if they effect your disaster more than other hazards</a:t>
            </a:r>
          </a:p>
          <a:p>
            <a:r>
              <a:rPr lang="en-AU" dirty="0"/>
              <a:t>4. Repeat the same process with vulnerability data </a:t>
            </a:r>
          </a:p>
          <a:p>
            <a:pPr marL="285750" indent="-285750">
              <a:buFont typeface="Arial" panose="020B0604020202020204" pitchFamily="34" charset="0"/>
              <a:buChar char="•"/>
            </a:pPr>
            <a:r>
              <a:rPr lang="en-AU" dirty="0"/>
              <a:t>Who is most vulnerable?</a:t>
            </a:r>
          </a:p>
          <a:p>
            <a:pPr marL="285750" indent="-285750">
              <a:buFont typeface="Arial" panose="020B0604020202020204" pitchFamily="34" charset="0"/>
              <a:buChar char="•"/>
            </a:pPr>
            <a:r>
              <a:rPr lang="en-AU" dirty="0"/>
              <a:t>Can do this based off population, environment, industry and infrastructure</a:t>
            </a:r>
          </a:p>
          <a:p>
            <a:r>
              <a:rPr lang="en-AU" dirty="0"/>
              <a:t>5. Add infrastructure data to analyse the effect of your disaster with environment, population, industry and infrastructure</a:t>
            </a:r>
          </a:p>
          <a:p>
            <a:endParaRPr lang="en-AU" dirty="0"/>
          </a:p>
          <a:p>
            <a:endParaRPr lang="en-AU" dirty="0"/>
          </a:p>
        </p:txBody>
      </p:sp>
      <p:sp>
        <p:nvSpPr>
          <p:cNvPr id="4" name="Slide Number Placeholder 3">
            <a:extLst>
              <a:ext uri="{FF2B5EF4-FFF2-40B4-BE49-F238E27FC236}">
                <a16:creationId xmlns:a16="http://schemas.microsoft.com/office/drawing/2014/main" id="{E29D72DD-9A42-49ED-9480-579841E106C1}"/>
              </a:ext>
            </a:extLst>
          </p:cNvPr>
          <p:cNvSpPr>
            <a:spLocks noGrp="1"/>
          </p:cNvSpPr>
          <p:nvPr>
            <p:ph type="sldNum" sz="quarter" idx="12"/>
          </p:nvPr>
        </p:nvSpPr>
        <p:spPr>
          <a:xfrm>
            <a:off x="10960059" y="6172503"/>
            <a:ext cx="846000" cy="365125"/>
          </a:xfrm>
        </p:spPr>
        <p:txBody>
          <a:bodyPr anchor="ctr">
            <a:normAutofit/>
          </a:bodyPr>
          <a:lstStyle/>
          <a:p>
            <a:pPr>
              <a:spcAft>
                <a:spcPts val="600"/>
              </a:spcAft>
            </a:pPr>
            <a:fld id="{DC22DD25-61AE-413C-B4D2-EF2365C9B2E1}" type="slidenum">
              <a:rPr lang="en-AU" noProof="0" smtClean="0"/>
              <a:pPr>
                <a:spcAft>
                  <a:spcPts val="600"/>
                </a:spcAft>
              </a:pPr>
              <a:t>7</a:t>
            </a:fld>
            <a:endParaRPr lang="en-AU" noProof="0"/>
          </a:p>
        </p:txBody>
      </p:sp>
      <p:pic>
        <p:nvPicPr>
          <p:cNvPr id="8" name="Picture 7" descr="A close up of a map&#10;&#10;Description automatically generated">
            <a:extLst>
              <a:ext uri="{FF2B5EF4-FFF2-40B4-BE49-F238E27FC236}">
                <a16:creationId xmlns:a16="http://schemas.microsoft.com/office/drawing/2014/main" id="{4A4D1DE6-BBD3-45BE-BF2D-CEFB9D96A013}"/>
              </a:ext>
            </a:extLst>
          </p:cNvPr>
          <p:cNvPicPr>
            <a:picLocks noChangeAspect="1"/>
          </p:cNvPicPr>
          <p:nvPr/>
        </p:nvPicPr>
        <p:blipFill>
          <a:blip r:embed="rId2"/>
          <a:stretch>
            <a:fillRect/>
          </a:stretch>
        </p:blipFill>
        <p:spPr>
          <a:xfrm>
            <a:off x="6324765" y="1810637"/>
            <a:ext cx="5400000" cy="3820500"/>
          </a:xfrm>
          <a:prstGeom prst="rect">
            <a:avLst/>
          </a:prstGeom>
          <a:noFill/>
          <a:ln>
            <a:solidFill>
              <a:schemeClr val="tx1"/>
            </a:solidFill>
          </a:ln>
        </p:spPr>
      </p:pic>
    </p:spTree>
    <p:extLst>
      <p:ext uri="{BB962C8B-B14F-4D97-AF65-F5344CB8AC3E}">
        <p14:creationId xmlns:p14="http://schemas.microsoft.com/office/powerpoint/2010/main" val="1750079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D18EE-BC2E-43DF-BDEF-8B8C96BE4771}"/>
              </a:ext>
            </a:extLst>
          </p:cNvPr>
          <p:cNvSpPr>
            <a:spLocks noGrp="1"/>
          </p:cNvSpPr>
          <p:nvPr>
            <p:ph type="title"/>
          </p:nvPr>
        </p:nvSpPr>
        <p:spPr/>
        <p:txBody>
          <a:bodyPr/>
          <a:lstStyle/>
          <a:p>
            <a:r>
              <a:rPr lang="en-AU" dirty="0"/>
              <a:t>Example maps: Floods</a:t>
            </a:r>
            <a:endParaRPr lang="en-AU" u="sng" dirty="0"/>
          </a:p>
        </p:txBody>
      </p:sp>
      <p:pic>
        <p:nvPicPr>
          <p:cNvPr id="4" name="Picture 3" descr="A picture containing text, map&#10;&#10;Description automatically generated">
            <a:extLst>
              <a:ext uri="{FF2B5EF4-FFF2-40B4-BE49-F238E27FC236}">
                <a16:creationId xmlns:a16="http://schemas.microsoft.com/office/drawing/2014/main" id="{6D929939-1688-4C56-B2E3-189A96B4D47B}"/>
              </a:ext>
            </a:extLst>
          </p:cNvPr>
          <p:cNvPicPr>
            <a:picLocks noChangeAspect="1"/>
          </p:cNvPicPr>
          <p:nvPr/>
        </p:nvPicPr>
        <p:blipFill>
          <a:blip r:embed="rId2"/>
          <a:stretch>
            <a:fillRect/>
          </a:stretch>
        </p:blipFill>
        <p:spPr>
          <a:xfrm>
            <a:off x="467235" y="1773257"/>
            <a:ext cx="5278245" cy="3731902"/>
          </a:xfrm>
          <a:prstGeom prst="rect">
            <a:avLst/>
          </a:prstGeom>
          <a:ln>
            <a:solidFill>
              <a:schemeClr val="tx1"/>
            </a:solidFill>
          </a:ln>
        </p:spPr>
      </p:pic>
      <p:pic>
        <p:nvPicPr>
          <p:cNvPr id="5" name="Picture 4" descr="A picture containing text, map&#10;&#10;Description automatically generated">
            <a:extLst>
              <a:ext uri="{FF2B5EF4-FFF2-40B4-BE49-F238E27FC236}">
                <a16:creationId xmlns:a16="http://schemas.microsoft.com/office/drawing/2014/main" id="{39D97DD9-FB94-4C54-9367-E32CE8020D2D}"/>
              </a:ext>
            </a:extLst>
          </p:cNvPr>
          <p:cNvPicPr>
            <a:picLocks noChangeAspect="1"/>
          </p:cNvPicPr>
          <p:nvPr/>
        </p:nvPicPr>
        <p:blipFill>
          <a:blip r:embed="rId3"/>
          <a:stretch>
            <a:fillRect/>
          </a:stretch>
        </p:blipFill>
        <p:spPr>
          <a:xfrm>
            <a:off x="6446521" y="1773257"/>
            <a:ext cx="5278244" cy="3731902"/>
          </a:xfrm>
          <a:prstGeom prst="rect">
            <a:avLst/>
          </a:prstGeom>
          <a:ln>
            <a:solidFill>
              <a:schemeClr val="tx1"/>
            </a:solidFill>
          </a:ln>
        </p:spPr>
      </p:pic>
    </p:spTree>
    <p:extLst>
      <p:ext uri="{BB962C8B-B14F-4D97-AF65-F5344CB8AC3E}">
        <p14:creationId xmlns:p14="http://schemas.microsoft.com/office/powerpoint/2010/main" val="150877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A7EC4-B166-42C9-AA35-EE74BB7741EE}"/>
              </a:ext>
            </a:extLst>
          </p:cNvPr>
          <p:cNvSpPr>
            <a:spLocks noGrp="1"/>
          </p:cNvSpPr>
          <p:nvPr>
            <p:ph type="title"/>
          </p:nvPr>
        </p:nvSpPr>
        <p:spPr>
          <a:xfrm>
            <a:off x="1428765" y="395067"/>
            <a:ext cx="10296000" cy="887360"/>
          </a:xfrm>
        </p:spPr>
        <p:txBody>
          <a:bodyPr anchor="b">
            <a:normAutofit/>
          </a:bodyPr>
          <a:lstStyle/>
          <a:p>
            <a:r>
              <a:rPr lang="en-AU" dirty="0"/>
              <a:t>Useful tools for flood maps</a:t>
            </a:r>
          </a:p>
        </p:txBody>
      </p:sp>
      <p:sp>
        <p:nvSpPr>
          <p:cNvPr id="6" name="Content Placeholder 5">
            <a:extLst>
              <a:ext uri="{FF2B5EF4-FFF2-40B4-BE49-F238E27FC236}">
                <a16:creationId xmlns:a16="http://schemas.microsoft.com/office/drawing/2014/main" id="{4CF82C68-2F78-44B6-A0D6-DD2B8C69266F}"/>
              </a:ext>
            </a:extLst>
          </p:cNvPr>
          <p:cNvSpPr>
            <a:spLocks noGrp="1"/>
          </p:cNvSpPr>
          <p:nvPr>
            <p:ph idx="1"/>
          </p:nvPr>
        </p:nvSpPr>
        <p:spPr>
          <a:xfrm>
            <a:off x="316357" y="1532415"/>
            <a:ext cx="5400000" cy="4376944"/>
          </a:xfrm>
        </p:spPr>
        <p:txBody>
          <a:bodyPr>
            <a:normAutofit/>
          </a:bodyPr>
          <a:lstStyle/>
          <a:p>
            <a:pPr marL="342900" indent="-342900">
              <a:buAutoNum type="arabicPeriod"/>
            </a:pPr>
            <a:r>
              <a:rPr lang="en-AU" dirty="0"/>
              <a:t>Adding rainfall data (or other BOM data):</a:t>
            </a:r>
          </a:p>
          <a:p>
            <a:pPr marL="342900" indent="-342900">
              <a:buFont typeface="Arial" panose="020B0604020202020204" pitchFamily="34" charset="0"/>
              <a:buChar char="•"/>
            </a:pPr>
            <a:r>
              <a:rPr lang="en-AU" dirty="0">
                <a:hlinkClick r:id="rId2"/>
              </a:rPr>
              <a:t>http://www.bom.gov.au/climate/data-services/maps.shtml</a:t>
            </a:r>
            <a:endParaRPr lang="en-AU" dirty="0"/>
          </a:p>
          <a:p>
            <a:pPr marL="342900" indent="-342900">
              <a:buFont typeface="Arial" panose="020B0604020202020204" pitchFamily="34" charset="0"/>
              <a:buChar char="•"/>
            </a:pPr>
            <a:r>
              <a:rPr lang="en-AU" dirty="0"/>
              <a:t>Data is in an ASCII format. To fix this and map your data:	</a:t>
            </a:r>
          </a:p>
          <a:p>
            <a:pPr marL="504900" lvl="1" indent="-342900"/>
            <a:r>
              <a:rPr lang="en-AU" dirty="0"/>
              <a:t>Table to Table tool – export data into geodatabase</a:t>
            </a:r>
          </a:p>
          <a:p>
            <a:pPr marL="504900" lvl="1" indent="-342900"/>
            <a:r>
              <a:rPr lang="en-AU" dirty="0"/>
              <a:t>Define projection to WGS84</a:t>
            </a:r>
          </a:p>
          <a:p>
            <a:pPr marL="504900" lvl="1" indent="-342900"/>
            <a:r>
              <a:rPr lang="en-AU" dirty="0"/>
              <a:t>ASCII to Raster tool</a:t>
            </a:r>
          </a:p>
          <a:p>
            <a:pPr marL="504900" lvl="1" indent="-342900"/>
            <a:r>
              <a:rPr lang="en-AU" dirty="0"/>
              <a:t>Project raster to MGA or the coordinate system that you are using</a:t>
            </a:r>
          </a:p>
          <a:p>
            <a:r>
              <a:rPr lang="en-AU" dirty="0"/>
              <a:t>2. Flow accumulation</a:t>
            </a:r>
          </a:p>
          <a:p>
            <a:pPr marL="285750" indent="-285750">
              <a:buFont typeface="Arial" panose="020B0604020202020204" pitchFamily="34" charset="0"/>
              <a:buChar char="•"/>
            </a:pPr>
            <a:r>
              <a:rPr lang="en-AU" dirty="0"/>
              <a:t>Flow direction tool (not raster function)</a:t>
            </a:r>
          </a:p>
          <a:p>
            <a:pPr marL="285750" indent="-285750">
              <a:buFont typeface="Arial" panose="020B0604020202020204" pitchFamily="34" charset="0"/>
              <a:buChar char="•"/>
            </a:pPr>
            <a:r>
              <a:rPr lang="en-AU" dirty="0"/>
              <a:t>Flow accumulation tool</a:t>
            </a:r>
          </a:p>
          <a:p>
            <a:r>
              <a:rPr lang="en-AU" dirty="0"/>
              <a:t>3. Toolbox</a:t>
            </a:r>
          </a:p>
          <a:p>
            <a:pPr marL="285750" indent="-285750">
              <a:buFont typeface="Arial" panose="020B0604020202020204" pitchFamily="34" charset="0"/>
              <a:buChar char="•"/>
            </a:pPr>
            <a:r>
              <a:rPr lang="en-AU" dirty="0"/>
              <a:t>There are many tools in the hydrology toolbox for flood modelling and more in other toolboxes</a:t>
            </a:r>
          </a:p>
          <a:p>
            <a:endParaRPr lang="en-AU" dirty="0"/>
          </a:p>
        </p:txBody>
      </p:sp>
      <p:sp>
        <p:nvSpPr>
          <p:cNvPr id="4" name="Slide Number Placeholder 3">
            <a:extLst>
              <a:ext uri="{FF2B5EF4-FFF2-40B4-BE49-F238E27FC236}">
                <a16:creationId xmlns:a16="http://schemas.microsoft.com/office/drawing/2014/main" id="{5949D142-82DE-4850-BCE5-049CF688CABA}"/>
              </a:ext>
            </a:extLst>
          </p:cNvPr>
          <p:cNvSpPr>
            <a:spLocks noGrp="1"/>
          </p:cNvSpPr>
          <p:nvPr>
            <p:ph type="sldNum" sz="quarter" idx="12"/>
          </p:nvPr>
        </p:nvSpPr>
        <p:spPr>
          <a:xfrm>
            <a:off x="10960059" y="6172503"/>
            <a:ext cx="846000" cy="365125"/>
          </a:xfrm>
        </p:spPr>
        <p:txBody>
          <a:bodyPr anchor="ctr">
            <a:normAutofit/>
          </a:bodyPr>
          <a:lstStyle/>
          <a:p>
            <a:pPr>
              <a:spcAft>
                <a:spcPts val="600"/>
              </a:spcAft>
            </a:pPr>
            <a:fld id="{DC22DD25-61AE-413C-B4D2-EF2365C9B2E1}" type="slidenum">
              <a:rPr lang="en-AU" noProof="0" smtClean="0"/>
              <a:pPr>
                <a:spcAft>
                  <a:spcPts val="600"/>
                </a:spcAft>
              </a:pPr>
              <a:t>9</a:t>
            </a:fld>
            <a:endParaRPr lang="en-AU" noProof="0"/>
          </a:p>
        </p:txBody>
      </p:sp>
      <p:pic>
        <p:nvPicPr>
          <p:cNvPr id="7" name="Picture 6">
            <a:extLst>
              <a:ext uri="{FF2B5EF4-FFF2-40B4-BE49-F238E27FC236}">
                <a16:creationId xmlns:a16="http://schemas.microsoft.com/office/drawing/2014/main" id="{DB957C02-05AA-4C9C-9972-A68DFC951594}"/>
              </a:ext>
            </a:extLst>
          </p:cNvPr>
          <p:cNvPicPr>
            <a:picLocks noChangeAspect="1"/>
          </p:cNvPicPr>
          <p:nvPr/>
        </p:nvPicPr>
        <p:blipFill>
          <a:blip r:embed="rId3"/>
          <a:stretch>
            <a:fillRect/>
          </a:stretch>
        </p:blipFill>
        <p:spPr>
          <a:xfrm>
            <a:off x="7873558" y="1532415"/>
            <a:ext cx="2302414" cy="4376944"/>
          </a:xfrm>
          <a:prstGeom prst="rect">
            <a:avLst/>
          </a:prstGeom>
          <a:noFill/>
        </p:spPr>
      </p:pic>
    </p:spTree>
    <p:extLst>
      <p:ext uri="{BB962C8B-B14F-4D97-AF65-F5344CB8AC3E}">
        <p14:creationId xmlns:p14="http://schemas.microsoft.com/office/powerpoint/2010/main" val="2324468873"/>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536B4FA4-5FAA-443C-9C78-6C52DBA34E61}" vid="{14C51791-37E8-4657-9CE5-D4E99BD32A32}"/>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6721</TotalTime>
  <Words>1022</Words>
  <Application>Microsoft Office PowerPoint</Application>
  <PresentationFormat>Widescreen</PresentationFormat>
  <Paragraphs>124</Paragraphs>
  <Slides>15</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Calibri-Bold</vt:lpstr>
      <vt:lpstr>Georgia</vt:lpstr>
      <vt:lpstr>University of Melbourne</vt:lpstr>
      <vt:lpstr>PowerPoint Presentation</vt:lpstr>
      <vt:lpstr>Today’s Tutorial</vt:lpstr>
      <vt:lpstr>Assignment 4 Quick Recap</vt:lpstr>
      <vt:lpstr>Do the assignment in 5 easy step!</vt:lpstr>
      <vt:lpstr>PowerPoint Presentation</vt:lpstr>
      <vt:lpstr>Process</vt:lpstr>
      <vt:lpstr>Process</vt:lpstr>
      <vt:lpstr>Example maps: Floods</vt:lpstr>
      <vt:lpstr>Useful tools for flood maps</vt:lpstr>
      <vt:lpstr>Example maps: Floods</vt:lpstr>
      <vt:lpstr>Other useful tools</vt:lpstr>
      <vt:lpstr>PowerPoint Presentation</vt:lpstr>
      <vt:lpstr>Reclassifying</vt:lpstr>
      <vt:lpstr>Aspect</vt:lpstr>
      <vt:lpstr>Polygon to Raster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Assessing and Monitoring Mountain Pine Beetle Infestation in Northern British Columbia</dc:title>
  <dc:creator>Connor Wilson</dc:creator>
  <cp:lastModifiedBy>Chris Lambert</cp:lastModifiedBy>
  <cp:revision>128</cp:revision>
  <dcterms:modified xsi:type="dcterms:W3CDTF">2020-05-10T11:39:38Z</dcterms:modified>
</cp:coreProperties>
</file>